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4" r:id="rId1"/>
    <p:sldMasterId id="2147483858" r:id="rId2"/>
    <p:sldMasterId id="2147483891" r:id="rId3"/>
    <p:sldMasterId id="2147483924" r:id="rId4"/>
  </p:sldMasterIdLst>
  <p:notesMasterIdLst>
    <p:notesMasterId r:id="rId51"/>
  </p:notesMasterIdLst>
  <p:handoutMasterIdLst>
    <p:handoutMasterId r:id="rId52"/>
  </p:handoutMasterIdLst>
  <p:sldIdLst>
    <p:sldId id="381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405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  <p:sldId id="378" r:id="rId34"/>
    <p:sldId id="379" r:id="rId35"/>
    <p:sldId id="386" r:id="rId36"/>
    <p:sldId id="390" r:id="rId37"/>
    <p:sldId id="391" r:id="rId38"/>
    <p:sldId id="392" r:id="rId39"/>
    <p:sldId id="393" r:id="rId40"/>
    <p:sldId id="394" r:id="rId41"/>
    <p:sldId id="383" r:id="rId42"/>
    <p:sldId id="395" r:id="rId43"/>
    <p:sldId id="406" r:id="rId44"/>
    <p:sldId id="397" r:id="rId45"/>
    <p:sldId id="400" r:id="rId46"/>
    <p:sldId id="401" r:id="rId47"/>
    <p:sldId id="402" r:id="rId48"/>
    <p:sldId id="403" r:id="rId49"/>
    <p:sldId id="404" r:id="rId50"/>
  </p:sldIdLst>
  <p:sldSz cx="18288000" cy="10296525"/>
  <p:notesSz cx="6858000" cy="9144000"/>
  <p:defaultTextStyle>
    <a:defPPr>
      <a:defRPr lang="en-US"/>
    </a:defPPr>
    <a:lvl1pPr marL="0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6188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2378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8565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4755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30943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7133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803321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9510" algn="l" defTabSz="1372378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lor palette" id="{65FF3ABE-B9F3-0A45-B4B2-DBFBFD1D9A4D}">
          <p14:sldIdLst>
            <p14:sldId id="381"/>
            <p14:sldId id="350"/>
            <p14:sldId id="351"/>
            <p14:sldId id="352"/>
            <p14:sldId id="353"/>
            <p14:sldId id="354"/>
            <p14:sldId id="355"/>
            <p14:sldId id="356"/>
            <p14:sldId id="405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6"/>
            <p14:sldId id="390"/>
            <p14:sldId id="391"/>
            <p14:sldId id="392"/>
            <p14:sldId id="393"/>
            <p14:sldId id="394"/>
            <p14:sldId id="383"/>
            <p14:sldId id="395"/>
            <p14:sldId id="406"/>
            <p14:sldId id="397"/>
            <p14:sldId id="400"/>
            <p14:sldId id="401"/>
            <p14:sldId id="402"/>
            <p14:sldId id="403"/>
            <p14:sldId id="4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3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02" autoAdjust="0"/>
    <p:restoredTop sz="63691" autoAdjust="0"/>
  </p:normalViewPr>
  <p:slideViewPr>
    <p:cSldViewPr snapToGrid="0" snapToObjects="1">
      <p:cViewPr varScale="1">
        <p:scale>
          <a:sx n="44" d="100"/>
          <a:sy n="44" d="100"/>
        </p:scale>
        <p:origin x="1104" y="200"/>
      </p:cViewPr>
      <p:guideLst>
        <p:guide orient="horz" pos="3243"/>
        <p:guide pos="5760"/>
      </p:guideLst>
    </p:cSldViewPr>
  </p:slideViewPr>
  <p:outlineViewPr>
    <p:cViewPr>
      <p:scale>
        <a:sx n="33" d="100"/>
        <a:sy n="33" d="100"/>
      </p:scale>
      <p:origin x="0" y="-862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pPr algn="l"/>
            <a:fld id="{614B4878-71CB-8F40-B9DD-F26F1F6CA014}" type="slidenum">
              <a:rPr lang="en-US" sz="600" smtClean="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00" dirty="0">
              <a:solidFill>
                <a:schemeClr val="bg1"/>
              </a:solidFill>
              <a:latin typeface="IBM Plex Sans" panose="020B0503050203000203" pitchFamily="34" charset="0"/>
              <a:ea typeface="IBM Plex Sans" charset="0"/>
              <a:cs typeface="IBM Plex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600" dirty="0">
                <a:solidFill>
                  <a:schemeClr val="bg1"/>
                </a:solidFill>
                <a:latin typeface="IBM Plex Sans" panose="020B0503050203000203" pitchFamily="34" charset="0"/>
                <a:ea typeface="IBM Plex Sans" charset="0"/>
                <a:cs typeface="IBM Plex Sans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48027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2450" y="228600"/>
            <a:ext cx="3213100" cy="1808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8" name="Notes Placeholder 7">
            <a:extLst>
              <a:ext uri="{FF2B5EF4-FFF2-40B4-BE49-F238E27FC236}">
                <a16:creationId xmlns:a16="http://schemas.microsoft.com/office/drawing/2014/main" id="{6ABF5568-9620-E34F-9423-054ABD059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9456" y="2247900"/>
            <a:ext cx="6419088" cy="61595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803275" marR="0" lvl="4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Tx/>
              <a:buFont typeface=".AppleSystemUIFont" charset="-120"/>
              <a:buChar char="»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9456" y="8705088"/>
            <a:ext cx="338328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fld id="{6E2E38B8-B0B4-AD41-AC6E-B781F46A9F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30936" y="8705088"/>
            <a:ext cx="36576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b="0" i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915985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829349" rtl="0" eaLnBrk="1" latinLnBrk="0" hangingPunct="1">
      <a:spcBef>
        <a:spcPts val="1200"/>
      </a:spcBef>
      <a:defRPr sz="2001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1pPr>
    <a:lvl2pPr marL="349355" indent="-339828" algn="l" defTabSz="1829349" rtl="0" eaLnBrk="1" latinLnBrk="0" hangingPunct="1">
      <a:spcBef>
        <a:spcPts val="1200"/>
      </a:spcBef>
      <a:buFont typeface="System Font Regular"/>
      <a:buChar char="–"/>
      <a:tabLst/>
      <a:defRPr sz="2001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2pPr>
    <a:lvl3pPr marL="695152" indent="-347576" algn="l" defTabSz="1829349" rtl="0" eaLnBrk="1" latinLnBrk="0" hangingPunct="1">
      <a:spcBef>
        <a:spcPts val="1200"/>
      </a:spcBef>
      <a:buFont typeface="Arial" panose="020B0604020202020204" pitchFamily="34" charset="0"/>
      <a:buChar char="•"/>
      <a:tabLst/>
      <a:defRPr sz="2001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3pPr>
    <a:lvl4pPr marL="1262251" indent="-347576" algn="l" defTabSz="1829349" rtl="0" eaLnBrk="1" latinLnBrk="0" hangingPunct="1">
      <a:spcBef>
        <a:spcPts val="1200"/>
      </a:spcBef>
      <a:buFont typeface="System Font Regular"/>
      <a:buChar char="–"/>
      <a:tabLst/>
      <a:defRPr sz="2001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4pPr>
    <a:lvl5pPr marL="349355" marR="0" indent="-339828" algn="l" defTabSz="1829349" rtl="0" eaLnBrk="1" fontAlgn="base" latinLnBrk="0" hangingPunct="1">
      <a:lnSpc>
        <a:spcPct val="100000"/>
      </a:lnSpc>
      <a:spcBef>
        <a:spcPts val="1200"/>
      </a:spcBef>
      <a:spcAft>
        <a:spcPct val="0"/>
      </a:spcAft>
      <a:buClr>
        <a:srgbClr val="000000"/>
      </a:buClr>
      <a:buSzTx/>
      <a:buFont typeface=".AppleSystemUIFont" charset="-120"/>
      <a:buChar char="»"/>
      <a:tabLst/>
      <a:defRPr sz="2001" b="0" i="0" kern="1200">
        <a:solidFill>
          <a:schemeClr val="bg1"/>
        </a:solidFill>
        <a:latin typeface="IBM Plex Sans" panose="020B0503050203000203" pitchFamily="34" charset="0"/>
        <a:ea typeface="+mn-ea"/>
        <a:cs typeface="+mn-cs"/>
      </a:defRPr>
    </a:lvl5pPr>
    <a:lvl6pPr marL="4573372" algn="l" defTabSz="1829349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securityventures.com/jobs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intelligence.com/how-allison-ritter-puts-security-lessons-into-action-with-her-flare-for-drama/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intelligence.com/security-gamification-engineer-richard-moore-proves-that-anyone-can-be-a-hacker/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intelligence.com/listen-to-the-music-of-technology-with-integration-engineer-tone-johnson/" TargetMode="External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intelligence.com/global-cyber-intelligence-maven-limor-kessem-is-a-guiding-light-for-women-in-security/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5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P</a:t>
            </a:r>
            <a:r>
              <a:rPr lang="fr-FR" dirty="0"/>
              <a:t>a</a:t>
            </a:r>
            <a:r>
              <a:rPr lang="en-CH" dirty="0"/>
              <a:t>r </a:t>
            </a:r>
            <a:r>
              <a:rPr lang="pt-BR" dirty="0"/>
              <a:t>ex</a:t>
            </a:r>
            <a:r>
              <a:rPr lang="en-CH" dirty="0"/>
              <a:t>e</a:t>
            </a:r>
            <a:r>
              <a:rPr lang="pt-BR" dirty="0"/>
              <a:t>mple, </a:t>
            </a:r>
            <a:r>
              <a:rPr lang="en-CH" dirty="0"/>
              <a:t>u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pt-BR" dirty="0"/>
              <a:t>WiFi 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r</a:t>
            </a:r>
            <a:r>
              <a:rPr lang="fr-FR" dirty="0"/>
              <a:t>t</a:t>
            </a:r>
            <a:r>
              <a:rPr lang="en-CH" dirty="0"/>
              <a:t> (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n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i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se) </a:t>
            </a:r>
            <a:r>
              <a:rPr lang="en-CH" dirty="0" err="1"/>
              <a:t>peut</a:t>
            </a:r>
            <a:r>
              <a:rPr lang="en-CH" dirty="0"/>
              <a:t> se </a:t>
            </a:r>
            <a:r>
              <a:rPr lang="en-CH" dirty="0" err="1"/>
              <a:t>trouver</a:t>
            </a:r>
            <a:r>
              <a:rPr lang="en-CH" dirty="0"/>
              <a:t> dans un café, un restaurant, un </a:t>
            </a:r>
            <a:r>
              <a:rPr lang="en-CH" dirty="0" err="1"/>
              <a:t>magasin</a:t>
            </a:r>
            <a:r>
              <a:rPr lang="en-CH" dirty="0"/>
              <a:t>, les </a:t>
            </a:r>
            <a:r>
              <a:rPr lang="en-CH" dirty="0" err="1"/>
              <a:t>aéroports</a:t>
            </a:r>
            <a:r>
              <a:rPr lang="en-CH" dirty="0"/>
              <a:t>, dans des </a:t>
            </a:r>
            <a:r>
              <a:rPr lang="en-CH" dirty="0" err="1"/>
              <a:t>endroits</a:t>
            </a:r>
            <a:r>
              <a:rPr lang="en-CH" dirty="0"/>
              <a:t> </a:t>
            </a:r>
            <a:r>
              <a:rPr lang="en-CH" dirty="0" err="1"/>
              <a:t>spécifiques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ville</a:t>
            </a:r>
            <a:r>
              <a:rPr lang="en-CH" dirty="0"/>
              <a:t>...</a:t>
            </a:r>
            <a:endParaRPr lang="pt-BR" dirty="0"/>
          </a:p>
          <a:p>
            <a:endParaRPr lang="pt-BR" dirty="0"/>
          </a:p>
          <a:p>
            <a:pPr>
              <a:defRPr b="1"/>
            </a:pP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pt-BR" dirty="0"/>
              <a:t>onnect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W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t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é</a:t>
            </a:r>
            <a:endParaRPr lang="pt-BR" dirty="0"/>
          </a:p>
          <a:p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c</a:t>
            </a:r>
            <a:r>
              <a:rPr lang="en-CH" dirty="0" err="1"/>
              <a:t>onnectons</a:t>
            </a:r>
            <a:r>
              <a:rPr lang="en-CH" dirty="0"/>
              <a:t> à </a:t>
            </a:r>
            <a:r>
              <a:rPr lang="en-CH" dirty="0" err="1"/>
              <a:t>l’internet</a:t>
            </a:r>
            <a:r>
              <a:rPr lang="pt-BR" dirty="0"/>
              <a:t> </a:t>
            </a:r>
            <a:r>
              <a:rPr lang="en-CH" dirty="0"/>
              <a:t>v</a:t>
            </a:r>
            <a:r>
              <a:rPr lang="fr-FR" dirty="0"/>
              <a:t>i</a:t>
            </a:r>
            <a:r>
              <a:rPr lang="en-CH" dirty="0"/>
              <a:t>a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d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P. </a:t>
            </a:r>
            <a:r>
              <a:rPr lang="fr-FR" dirty="0"/>
              <a:t>I</a:t>
            </a:r>
            <a:r>
              <a:rPr lang="en-CH" dirty="0"/>
              <a:t>P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“</a:t>
            </a:r>
            <a:r>
              <a:rPr lang="pt-BR" dirty="0"/>
              <a:t>Internet Protocol</a:t>
            </a:r>
            <a:r>
              <a:rPr lang="en-CH" dirty="0"/>
              <a:t>”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pt-BR" dirty="0"/>
              <a:t>"adress</a:t>
            </a:r>
            <a:r>
              <a:rPr lang="en-CH" dirty="0"/>
              <a:t>e</a:t>
            </a:r>
            <a:r>
              <a:rPr lang="pt-BR" dirty="0"/>
              <a:t>" </a:t>
            </a:r>
            <a:r>
              <a:rPr lang="en-CH" dirty="0"/>
              <a:t>car </a:t>
            </a:r>
            <a:r>
              <a:rPr lang="en-CH" dirty="0" err="1"/>
              <a:t>il</a:t>
            </a:r>
            <a:r>
              <a:rPr lang="en-CH" dirty="0"/>
              <a:t> </a:t>
            </a:r>
            <a:r>
              <a:rPr lang="en-CH" dirty="0" err="1"/>
              <a:t>s’agit</a:t>
            </a:r>
            <a:r>
              <a:rPr lang="en-CH" dirty="0"/>
              <a:t> d’un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en-CH" dirty="0" err="1"/>
              <a:t>numéro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é</a:t>
            </a:r>
            <a:r>
              <a:rPr lang="en-CH" dirty="0"/>
              <a:t>e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é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e</a:t>
            </a:r>
            <a:r>
              <a:rPr lang="en-CH" dirty="0"/>
              <a:t>f</a:t>
            </a:r>
            <a:r>
              <a:rPr lang="fr-FR" dirty="0"/>
              <a:t>f</a:t>
            </a:r>
            <a:r>
              <a:rPr lang="en-CH" dirty="0"/>
              <a:t>e</a:t>
            </a:r>
            <a:r>
              <a:rPr lang="fr-FR" dirty="0"/>
              <a:t>c</a:t>
            </a:r>
            <a:r>
              <a:rPr lang="en-CH" dirty="0"/>
              <a:t>t</a:t>
            </a:r>
            <a:r>
              <a:rPr lang="fr-FR" dirty="0"/>
              <a:t>u</a:t>
            </a:r>
            <a:r>
              <a:rPr lang="en-CH" dirty="0"/>
              <a:t>é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pt-BR" dirty="0"/>
              <a:t>. </a:t>
            </a:r>
            <a:r>
              <a:rPr lang="en-CH" dirty="0"/>
              <a:t>C’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n</a:t>
            </a:r>
            <a:r>
              <a:rPr lang="en-CH" dirty="0"/>
              <a:t>u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pt-BR" dirty="0"/>
              <a:t>.</a:t>
            </a:r>
            <a:r>
              <a:rPr lang="en-CH" dirty="0"/>
              <a:t> </a:t>
            </a:r>
            <a:r>
              <a:rPr lang="en-CH" dirty="0">
                <a:sym typeface="Wingdings" panose="05000000000000000000" pitchFamily="2" charset="2"/>
              </a:rPr>
              <a:t></a:t>
            </a:r>
            <a:endParaRPr lang="pt-BR" dirty="0"/>
          </a:p>
          <a:p>
            <a:endParaRPr lang="pt-BR" dirty="0"/>
          </a:p>
          <a:p>
            <a:r>
              <a:rPr lang="en-CH" dirty="0"/>
              <a:t>W</a:t>
            </a:r>
            <a:r>
              <a:rPr lang="fr-FR" dirty="0"/>
              <a:t>i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pt-BR" dirty="0"/>
              <a:t>Public vs </a:t>
            </a:r>
            <a:r>
              <a:rPr lang="en-CH" dirty="0"/>
              <a:t>W</a:t>
            </a:r>
            <a:r>
              <a:rPr lang="fr-FR" dirty="0"/>
              <a:t>i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pt-BR" dirty="0"/>
              <a:t>priv</a:t>
            </a:r>
            <a:r>
              <a:rPr lang="en-CH" dirty="0"/>
              <a:t>é</a:t>
            </a:r>
            <a:r>
              <a:rPr lang="pt-BR" dirty="0"/>
              <a:t>: </a:t>
            </a:r>
          </a:p>
          <a:p>
            <a:r>
              <a:rPr lang="en-CH" dirty="0"/>
              <a:t>S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W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en-CH" dirty="0"/>
              <a:t> non </a:t>
            </a:r>
            <a:r>
              <a:rPr lang="en-CH" dirty="0" err="1"/>
              <a:t>sécurisé</a:t>
            </a:r>
            <a:r>
              <a:rPr lang="en-CH" dirty="0"/>
              <a:t>, </a:t>
            </a:r>
            <a:r>
              <a:rPr lang="en-CH" dirty="0" err="1"/>
              <a:t>d’autres</a:t>
            </a:r>
            <a:r>
              <a:rPr lang="en-CH" dirty="0"/>
              <a:t> </a:t>
            </a:r>
            <a:r>
              <a:rPr lang="en-CH" dirty="0" err="1"/>
              <a:t>personnes</a:t>
            </a:r>
            <a:r>
              <a:rPr lang="en-CH" dirty="0"/>
              <a:t> </a:t>
            </a:r>
            <a:r>
              <a:rPr lang="en-CH" dirty="0" err="1"/>
              <a:t>peuvent</a:t>
            </a:r>
            <a:r>
              <a:rPr lang="en-CH" dirty="0"/>
              <a:t> </a:t>
            </a:r>
            <a:r>
              <a:rPr lang="en-CH" dirty="0" err="1"/>
              <a:t>surveiller</a:t>
            </a:r>
            <a:r>
              <a:rPr lang="en-CH" dirty="0"/>
              <a:t> </a:t>
            </a:r>
            <a:r>
              <a:rPr lang="en-CH" dirty="0" err="1"/>
              <a:t>vos</a:t>
            </a:r>
            <a:r>
              <a:rPr lang="en-CH" dirty="0"/>
              <a:t> </a:t>
            </a:r>
            <a:r>
              <a:rPr lang="en-CH" dirty="0" err="1"/>
              <a:t>activités</a:t>
            </a:r>
            <a:r>
              <a:rPr lang="pt-BR" dirty="0"/>
              <a:t>. </a:t>
            </a:r>
            <a:r>
              <a:rPr lang="en-CH" dirty="0"/>
              <a:t>P</a:t>
            </a:r>
            <a:r>
              <a:rPr lang="fr-FR" dirty="0"/>
              <a:t>a</a:t>
            </a:r>
            <a:r>
              <a:rPr lang="en-CH" dirty="0"/>
              <a:t>r </a:t>
            </a:r>
            <a:r>
              <a:rPr lang="fr-FR" dirty="0"/>
              <a:t>e</a:t>
            </a:r>
            <a:r>
              <a:rPr lang="en-CH" dirty="0"/>
              <a:t>x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,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pt-BR" dirty="0"/>
              <a:t>WiFi 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r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f</a:t>
            </a:r>
            <a:r>
              <a:rPr lang="en-CH" dirty="0"/>
              <a:t>é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t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ant, un </a:t>
            </a:r>
            <a:r>
              <a:rPr lang="en-CH" dirty="0" err="1"/>
              <a:t>magasin</a:t>
            </a:r>
            <a:r>
              <a:rPr lang="en-CH" dirty="0"/>
              <a:t>, les </a:t>
            </a:r>
            <a:r>
              <a:rPr lang="en-CH" dirty="0" err="1"/>
              <a:t>aéroports</a:t>
            </a:r>
            <a:r>
              <a:rPr lang="en-CH" dirty="0"/>
              <a:t>...</a:t>
            </a:r>
          </a:p>
          <a:p>
            <a:r>
              <a:rPr lang="en-CH" dirty="0"/>
              <a:t>Ass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z-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t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j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s 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 err="1"/>
              <a:t>res</a:t>
            </a:r>
            <a:r>
              <a:rPr lang="en-CH" dirty="0"/>
              <a:t>e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x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n</a:t>
            </a:r>
            <a:r>
              <a:rPr lang="fr-FR" dirty="0"/>
              <a:t>u</a:t>
            </a:r>
            <a:r>
              <a:rPr lang="en-CH" dirty="0"/>
              <a:t>s,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é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v</a:t>
            </a:r>
            <a:r>
              <a:rPr lang="fr-FR" dirty="0"/>
              <a:t>é</a:t>
            </a:r>
            <a:r>
              <a:rPr lang="en-CH" dirty="0"/>
              <a:t>s </a:t>
            </a:r>
            <a:r>
              <a:rPr lang="en-CH" dirty="0" err="1"/>
              <a:t>ou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x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s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 err="1"/>
              <a:t>ersonnel</a:t>
            </a:r>
            <a:r>
              <a:rPr lang="en-CH" dirty="0"/>
              <a:t>, </a:t>
            </a:r>
            <a:r>
              <a:rPr lang="en-CH" dirty="0" err="1"/>
              <a:t>lorsque</a:t>
            </a:r>
            <a:r>
              <a:rPr lang="en-CH" dirty="0"/>
              <a:t>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transmettez</a:t>
            </a:r>
            <a:r>
              <a:rPr lang="en-CH" dirty="0"/>
              <a:t> des </a:t>
            </a:r>
            <a:r>
              <a:rPr lang="en-CH" dirty="0" err="1"/>
              <a:t>informations</a:t>
            </a:r>
            <a:r>
              <a:rPr lang="en-CH" dirty="0"/>
              <a:t> </a:t>
            </a:r>
            <a:r>
              <a:rPr lang="en-CH" dirty="0" err="1"/>
              <a:t>privées</a:t>
            </a:r>
            <a:r>
              <a:rPr lang="en-CH" dirty="0"/>
              <a:t> </a:t>
            </a:r>
            <a:r>
              <a:rPr lang="en-CH" dirty="0" err="1"/>
              <a:t>ou</a:t>
            </a:r>
            <a:r>
              <a:rPr lang="en-CH" dirty="0"/>
              <a:t> </a:t>
            </a:r>
            <a:r>
              <a:rPr lang="en-CH" dirty="0" err="1"/>
              <a:t>liées</a:t>
            </a:r>
            <a:r>
              <a:rPr lang="en-CH" dirty="0"/>
              <a:t> à </a:t>
            </a:r>
            <a:r>
              <a:rPr lang="en-CH" dirty="0" err="1"/>
              <a:t>votre</a:t>
            </a:r>
            <a:r>
              <a:rPr lang="en-CH" dirty="0"/>
              <a:t> travail, </a:t>
            </a:r>
            <a:r>
              <a:rPr lang="en-CH" dirty="0" err="1"/>
              <a:t>lrsque</a:t>
            </a:r>
            <a:r>
              <a:rPr lang="en-CH" dirty="0"/>
              <a:t>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achetez</a:t>
            </a:r>
            <a:r>
              <a:rPr lang="en-CH" dirty="0"/>
              <a:t>/</a:t>
            </a:r>
            <a:r>
              <a:rPr lang="en-CH" dirty="0" err="1"/>
              <a:t>payez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ligne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205399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pPr>
              <a:defRPr b="1"/>
            </a:pP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a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r</a:t>
            </a:r>
            <a:r>
              <a:rPr lang="fr-FR" dirty="0"/>
              <a:t>é</a:t>
            </a:r>
            <a:r>
              <a:rPr lang="en-CH" dirty="0"/>
              <a:t>d</a:t>
            </a:r>
            <a:r>
              <a:rPr lang="fr-FR" dirty="0"/>
              <a:t>i</a:t>
            </a:r>
            <a:r>
              <a:rPr lang="en-CH" dirty="0"/>
              <a:t>t</a:t>
            </a:r>
            <a:r>
              <a:rPr lang="pt-BR" dirty="0"/>
              <a:t>, </a:t>
            </a:r>
            <a:r>
              <a:rPr lang="en-CH" dirty="0"/>
              <a:t>à des </a:t>
            </a:r>
            <a:r>
              <a:rPr lang="en-CH" dirty="0" err="1"/>
              <a:t>informations</a:t>
            </a:r>
            <a:r>
              <a:rPr lang="en-CH" dirty="0"/>
              <a:t> </a:t>
            </a:r>
            <a:r>
              <a:rPr lang="en-CH" dirty="0" err="1"/>
              <a:t>personnelles</a:t>
            </a:r>
            <a:r>
              <a:rPr lang="pt-BR" dirty="0"/>
              <a:t>, 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en-CH" dirty="0" err="1"/>
              <a:t>sensibles</a:t>
            </a:r>
            <a:r>
              <a:rPr lang="pt-BR" dirty="0"/>
              <a:t> (</a:t>
            </a:r>
            <a:r>
              <a:rPr lang="en-CH" dirty="0"/>
              <a:t>a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pt-BR" dirty="0"/>
              <a:t>, e</a:t>
            </a:r>
            <a:r>
              <a:rPr lang="en-CH" dirty="0"/>
              <a:t>-</a:t>
            </a:r>
            <a:r>
              <a:rPr lang="pt-BR" dirty="0"/>
              <a:t>commerce):</a:t>
            </a:r>
          </a:p>
          <a:p>
            <a:pPr marL="228600" indent="-228600">
              <a:buSzPct val="100000"/>
              <a:buChar char="•"/>
            </a:pPr>
            <a:r>
              <a:rPr lang="en-CH" dirty="0"/>
              <a:t>L</a:t>
            </a:r>
            <a:r>
              <a:rPr lang="fr-FR" dirty="0"/>
              <a:t>a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g</a:t>
            </a:r>
            <a:r>
              <a:rPr lang="en-CH" dirty="0"/>
              <a:t>e 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-</a:t>
            </a:r>
            <a:r>
              <a:rPr lang="en-CH" dirty="0" err="1"/>
              <a:t>elle</a:t>
            </a:r>
            <a:r>
              <a:rPr lang="en-CH" dirty="0"/>
              <a:t> </a:t>
            </a:r>
            <a:r>
              <a:rPr lang="en-CH" dirty="0" err="1"/>
              <a:t>sécurisé</a:t>
            </a:r>
            <a:r>
              <a:rPr lang="fr-FR" dirty="0"/>
              <a:t>e</a:t>
            </a:r>
            <a:r>
              <a:rPr lang="pt-BR" dirty="0"/>
              <a:t>? </a:t>
            </a:r>
          </a:p>
          <a:p>
            <a:pPr marL="228600" indent="-228600">
              <a:buSzPct val="100000"/>
              <a:buChar char="•"/>
            </a:pPr>
            <a:r>
              <a:rPr lang="pt-BR" dirty="0"/>
              <a:t>L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‘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c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e</a:t>
            </a:r>
            <a:r>
              <a:rPr lang="en-CH" dirty="0"/>
              <a:t>’ 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-</a:t>
            </a:r>
            <a:r>
              <a:rPr lang="fr-FR" dirty="0"/>
              <a:t>i</a:t>
            </a:r>
            <a:r>
              <a:rPr lang="en-CH" dirty="0"/>
              <a:t>l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en-CH" dirty="0" err="1"/>
              <a:t>lorsqu’on</a:t>
            </a:r>
            <a:r>
              <a:rPr lang="en-CH" dirty="0"/>
              <a:t> </a:t>
            </a:r>
            <a:r>
              <a:rPr lang="en-CH" dirty="0" err="1"/>
              <a:t>vous</a:t>
            </a:r>
            <a:r>
              <a:rPr lang="en-CH" dirty="0"/>
              <a:t> demand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s?</a:t>
            </a:r>
            <a:endParaRPr lang="pt-BR" dirty="0"/>
          </a:p>
          <a:p>
            <a:pPr marL="228600" indent="-228600">
              <a:buSzPct val="100000"/>
              <a:buChar char="•"/>
            </a:pP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z-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d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é</a:t>
            </a:r>
            <a:r>
              <a:rPr lang="fr-FR" dirty="0"/>
              <a:t>b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pt-BR" dirty="0"/>
              <a:t>"http</a:t>
            </a:r>
            <a:r>
              <a:rPr lang="pt-BR" b="1" dirty="0"/>
              <a:t>s</a:t>
            </a:r>
            <a:r>
              <a:rPr lang="pt-BR" dirty="0"/>
              <a:t>"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pt-BR" dirty="0"/>
              <a:t> "http". 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pt-BR" dirty="0"/>
              <a:t>Certificats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L</a:t>
            </a:r>
            <a:r>
              <a:rPr lang="en-CH" dirty="0"/>
              <a:t> (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pt-BR" dirty="0"/>
              <a:t>Secure Sockets Layer</a:t>
            </a:r>
            <a:r>
              <a:rPr lang="en-CH" dirty="0"/>
              <a:t>)</a:t>
            </a:r>
            <a:r>
              <a:rPr lang="pt-BR" dirty="0"/>
              <a:t>, 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t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l</a:t>
            </a:r>
            <a:r>
              <a:rPr lang="en-CH" dirty="0"/>
              <a:t>o</a:t>
            </a:r>
            <a:r>
              <a:rPr lang="fr-FR" dirty="0"/>
              <a:t>g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 qui </a:t>
            </a:r>
            <a:r>
              <a:rPr lang="en-CH" dirty="0" err="1"/>
              <a:t>permet</a:t>
            </a:r>
            <a:r>
              <a:rPr lang="en-CH" dirty="0"/>
              <a:t> la mise </a:t>
            </a:r>
            <a:r>
              <a:rPr lang="en-CH" dirty="0" err="1"/>
              <a:t>en</a:t>
            </a:r>
            <a:r>
              <a:rPr lang="en-CH" dirty="0"/>
              <a:t> place de connections </a:t>
            </a:r>
            <a:r>
              <a:rPr lang="fr-FR" dirty="0"/>
              <a:t>c</a:t>
            </a:r>
            <a:r>
              <a:rPr lang="en-CH" dirty="0"/>
              <a:t>r</a:t>
            </a:r>
            <a:r>
              <a:rPr lang="fr-FR" dirty="0"/>
              <a:t>y</a:t>
            </a:r>
            <a:r>
              <a:rPr lang="en-CH" dirty="0"/>
              <a:t>p</a:t>
            </a:r>
            <a:r>
              <a:rPr lang="fr-FR" dirty="0"/>
              <a:t>t</a:t>
            </a:r>
            <a:r>
              <a:rPr lang="en-CH" dirty="0"/>
              <a:t>é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pt-BR" dirty="0"/>
              <a:t>b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pt-BR" dirty="0"/>
              <a:t>serve</a:t>
            </a:r>
            <a:r>
              <a:rPr lang="en-CH" dirty="0"/>
              <a:t>u</a:t>
            </a:r>
            <a:r>
              <a:rPr lang="pt-BR" dirty="0"/>
              <a:t>r</a:t>
            </a:r>
            <a:r>
              <a:rPr lang="en-CH" dirty="0"/>
              <a:t> </a:t>
            </a:r>
            <a:r>
              <a:rPr lang="fr-FR" dirty="0"/>
              <a:t>w</a:t>
            </a:r>
            <a:r>
              <a:rPr lang="en-CH" dirty="0"/>
              <a:t>e</a:t>
            </a:r>
            <a:r>
              <a:rPr lang="fr-FR" dirty="0"/>
              <a:t>b</a:t>
            </a:r>
            <a:r>
              <a:rPr lang="en-CH" dirty="0"/>
              <a:t>.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a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t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v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v</a:t>
            </a:r>
            <a:r>
              <a:rPr lang="en-CH" dirty="0" err="1"/>
              <a:t>os</a:t>
            </a:r>
            <a:r>
              <a:rPr lang="en-CH" dirty="0"/>
              <a:t> </a:t>
            </a:r>
            <a:r>
              <a:rPr lang="en-CH" dirty="0" err="1"/>
              <a:t>informations</a:t>
            </a:r>
            <a:r>
              <a:rPr lang="en-CH" dirty="0"/>
              <a:t> </a:t>
            </a:r>
            <a:r>
              <a:rPr lang="en-CH" dirty="0" err="1"/>
              <a:t>bancaires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 err="1"/>
              <a:t>urant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tr</a:t>
            </a:r>
            <a:r>
              <a:rPr lang="pt-BR" dirty="0"/>
              <a:t>ansaction.</a:t>
            </a:r>
            <a:endParaRPr lang="en-CH" dirty="0"/>
          </a:p>
          <a:p>
            <a:pPr marL="228600" indent="-228600">
              <a:buSzPct val="100000"/>
              <a:buChar char="•"/>
            </a:pPr>
            <a:r>
              <a:rPr lang="en-CH" dirty="0"/>
              <a:t>C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n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s-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u 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pt-BR" dirty="0"/>
              <a:t>?</a:t>
            </a:r>
          </a:p>
          <a:p>
            <a:pPr marL="228600" indent="-228600">
              <a:buSzPct val="100000"/>
              <a:buChar char="•"/>
            </a:pPr>
            <a:r>
              <a:rPr lang="en-CH" dirty="0"/>
              <a:t>L</a:t>
            </a:r>
            <a:r>
              <a:rPr lang="fr-FR" dirty="0"/>
              <a:t>o</a:t>
            </a:r>
            <a:r>
              <a:rPr lang="en-CH" dirty="0"/>
              <a:t>r</a:t>
            </a:r>
            <a:r>
              <a:rPr lang="fr-FR" dirty="0"/>
              <a:t>s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h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, v</a:t>
            </a:r>
            <a:r>
              <a:rPr lang="fr-FR" dirty="0" err="1"/>
              <a:t>érifie</a:t>
            </a:r>
            <a:r>
              <a:rPr lang="en-CH" dirty="0"/>
              <a:t>z la </a:t>
            </a:r>
            <a:r>
              <a:rPr lang="pt-BR" dirty="0"/>
              <a:t>I</a:t>
            </a:r>
            <a:r>
              <a:rPr lang="en-CH" dirty="0"/>
              <a:t>é</a:t>
            </a:r>
            <a:r>
              <a:rPr lang="fr-FR" dirty="0"/>
              <a:t>g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é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l</a:t>
            </a:r>
            <a:r>
              <a:rPr lang="en-CH" dirty="0"/>
              <a:t>a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p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a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d</a:t>
            </a:r>
            <a:r>
              <a:rPr lang="en-CH" dirty="0"/>
              <a:t>u </a:t>
            </a:r>
            <a:r>
              <a:rPr lang="en-CH" dirty="0" err="1"/>
              <a:t>vendeur</a:t>
            </a:r>
            <a:endParaRPr lang="en-CH" dirty="0"/>
          </a:p>
          <a:p>
            <a:pPr marL="228600" indent="-228600">
              <a:buSzPct val="100000"/>
              <a:buChar char="•"/>
            </a:pPr>
            <a:r>
              <a:rPr lang="en-CH" dirty="0"/>
              <a:t>N’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 err="1"/>
              <a:t>ez</a:t>
            </a:r>
            <a:r>
              <a:rPr lang="en-CH" dirty="0"/>
              <a:t> </a:t>
            </a:r>
            <a:r>
              <a:rPr lang="fr-FR" dirty="0"/>
              <a:t>j</a:t>
            </a:r>
            <a:r>
              <a:rPr lang="en-CH" dirty="0"/>
              <a:t>a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en-CH" dirty="0" err="1"/>
              <a:t>d’informations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s</a:t>
            </a:r>
            <a:r>
              <a:rPr lang="fr-FR" dirty="0"/>
              <a:t>i</a:t>
            </a:r>
            <a:r>
              <a:rPr lang="en-CH" dirty="0"/>
              <a:t>b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par mail </a:t>
            </a:r>
            <a:r>
              <a:rPr lang="en-CH" dirty="0" err="1"/>
              <a:t>ou</a:t>
            </a:r>
            <a:r>
              <a:rPr lang="en-CH" dirty="0"/>
              <a:t> SMS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26727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SzPct val="100000"/>
              <a:buChar char="•"/>
            </a:pPr>
            <a:r>
              <a:rPr lang="en-CH" dirty="0"/>
              <a:t>T</a:t>
            </a:r>
            <a:r>
              <a:rPr lang="fr-FR" dirty="0"/>
              <a:t>é</a:t>
            </a:r>
            <a:r>
              <a:rPr lang="en-CH" dirty="0"/>
              <a:t>l</a:t>
            </a:r>
            <a:r>
              <a:rPr lang="fr-FR" dirty="0"/>
              <a:t>é</a:t>
            </a:r>
            <a:r>
              <a:rPr lang="en-CH" dirty="0"/>
              <a:t>c</a:t>
            </a:r>
            <a:r>
              <a:rPr lang="fr-FR" dirty="0"/>
              <a:t>h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g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j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s</a:t>
            </a:r>
            <a:endParaRPr lang="pt-BR" dirty="0"/>
          </a:p>
          <a:p>
            <a:pPr marL="228600" indent="-228600">
              <a:buSzPct val="100000"/>
              <a:buChar char="•"/>
            </a:pPr>
            <a:r>
              <a:rPr lang="en-CH" dirty="0"/>
              <a:t>T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sages </a:t>
            </a:r>
            <a:r>
              <a:rPr lang="en-CH" dirty="0" err="1"/>
              <a:t>frauduleux</a:t>
            </a:r>
            <a:r>
              <a:rPr lang="en-CH" dirty="0"/>
              <a:t> </a:t>
            </a:r>
            <a:r>
              <a:rPr lang="pt-BR" dirty="0"/>
              <a:t>(romance)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pt-BR" dirty="0"/>
              <a:t>spam </a:t>
            </a:r>
            <a:r>
              <a:rPr lang="en-CH" dirty="0"/>
              <a:t>(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) </a:t>
            </a:r>
            <a:r>
              <a:rPr lang="pt-BR" dirty="0"/>
              <a:t>– </a:t>
            </a:r>
            <a:r>
              <a:rPr lang="en-CH" dirty="0"/>
              <a:t>S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p </a:t>
            </a:r>
            <a:r>
              <a:rPr lang="fr-FR" dirty="0"/>
              <a:t>b</a:t>
            </a:r>
            <a:r>
              <a:rPr lang="en-CH" dirty="0"/>
              <a:t>e</a:t>
            </a:r>
            <a:r>
              <a:rPr lang="fr-FR" dirty="0"/>
              <a:t>a</a:t>
            </a:r>
            <a:r>
              <a:rPr lang="en-CH" dirty="0"/>
              <a:t>u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ê</a:t>
            </a:r>
            <a:r>
              <a:rPr lang="en-CH" dirty="0"/>
              <a:t>t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r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en-CH" dirty="0"/>
              <a:t>, </a:t>
            </a:r>
            <a:r>
              <a:rPr lang="fr-FR" dirty="0"/>
              <a:t>ç</a:t>
            </a:r>
            <a:r>
              <a:rPr lang="en-CH" dirty="0"/>
              <a:t>a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t (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u</a:t>
            </a:r>
            <a:r>
              <a:rPr lang="en-CH" dirty="0"/>
              <a:t>x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p</a:t>
            </a:r>
            <a:r>
              <a:rPr lang="fr-FR" dirty="0"/>
              <a:t>i</a:t>
            </a:r>
            <a:r>
              <a:rPr lang="en-CH" dirty="0"/>
              <a:t>c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x)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21794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-</a:t>
            </a:r>
            <a:r>
              <a:rPr lang="fr-FR" dirty="0"/>
              <a:t>c</a:t>
            </a:r>
            <a:r>
              <a:rPr lang="en-CH" dirty="0"/>
              <a:t>e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h</a:t>
            </a:r>
            <a:r>
              <a:rPr lang="en-CH" dirty="0"/>
              <a:t>a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ç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n</a:t>
            </a:r>
            <a:r>
              <a:rPr lang="fr-FR" dirty="0"/>
              <a:t>a</a:t>
            </a:r>
            <a:r>
              <a:rPr lang="en-CH" dirty="0"/>
              <a:t>g</a:t>
            </a:r>
            <a:r>
              <a:rPr lang="fr-FR" dirty="0"/>
              <a:t>e</a:t>
            </a:r>
            <a:r>
              <a:rPr lang="en-US" dirty="0"/>
              <a:t> </a:t>
            </a:r>
            <a:r>
              <a:rPr lang="en-CH" dirty="0"/>
              <a:t>(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en-US" dirty="0"/>
              <a:t>phishing</a:t>
            </a:r>
            <a:r>
              <a:rPr lang="en-CH" dirty="0"/>
              <a:t>)</a:t>
            </a:r>
            <a:r>
              <a:rPr lang="en-US" dirty="0"/>
              <a:t>?</a:t>
            </a:r>
            <a:endParaRPr lang="en-CH" dirty="0"/>
          </a:p>
          <a:p>
            <a:r>
              <a:rPr lang="en-CH" dirty="0" err="1"/>
              <a:t>C’est</a:t>
            </a:r>
            <a:r>
              <a:rPr lang="en-CH" dirty="0"/>
              <a:t> la </a:t>
            </a:r>
            <a:r>
              <a:rPr lang="en-CH" dirty="0" err="1"/>
              <a:t>pratique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 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s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c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, 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fr-FR" dirty="0"/>
              <a:t>a</a:t>
            </a:r>
            <a:r>
              <a:rPr lang="en-CH" dirty="0"/>
              <a:t>y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b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 err="1"/>
              <a:t>olter</a:t>
            </a:r>
            <a:r>
              <a:rPr lang="en-CH" dirty="0"/>
              <a:t> des </a:t>
            </a:r>
            <a:r>
              <a:rPr lang="en-CH" dirty="0" err="1"/>
              <a:t>informations</a:t>
            </a:r>
            <a:r>
              <a:rPr lang="en-CH" dirty="0"/>
              <a:t> </a:t>
            </a:r>
            <a:r>
              <a:rPr lang="en-CH" dirty="0" err="1"/>
              <a:t>personnelles</a:t>
            </a:r>
            <a:r>
              <a:rPr lang="en-CH" dirty="0"/>
              <a:t> </a:t>
            </a:r>
            <a:r>
              <a:rPr lang="en-CH" dirty="0" err="1"/>
              <a:t>ou</a:t>
            </a:r>
            <a:r>
              <a:rPr lang="en-CH" dirty="0"/>
              <a:t> qui </a:t>
            </a:r>
            <a:r>
              <a:rPr lang="en-CH" dirty="0" err="1"/>
              <a:t>vont</a:t>
            </a:r>
            <a:r>
              <a:rPr lang="en-CH" dirty="0"/>
              <a:t> tout faire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n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p</a:t>
            </a:r>
            <a:r>
              <a:rPr lang="en-CH" dirty="0"/>
              <a:t>é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s.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9829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P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x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en-CH" dirty="0"/>
              <a:t>-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u</a:t>
            </a:r>
            <a:r>
              <a:rPr lang="en-CH" dirty="0"/>
              <a:t>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444443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>
              <a:defRPr b="1"/>
            </a:pPr>
            <a:r>
              <a:rPr lang="pt-BR" dirty="0" err="1"/>
              <a:t>Protecting</a:t>
            </a:r>
            <a:r>
              <a:rPr lang="pt-BR" dirty="0"/>
              <a:t> </a:t>
            </a:r>
            <a:r>
              <a:rPr lang="pt-BR" dirty="0" err="1"/>
              <a:t>access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information</a:t>
            </a:r>
            <a:endParaRPr lang="pt-BR" dirty="0"/>
          </a:p>
          <a:p>
            <a:pPr marL="228600" marR="0" lvl="0" indent="-22860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CH" dirty="0" err="1"/>
              <a:t>Utilisez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phrase au lieu d’un mot de </a:t>
            </a:r>
            <a:r>
              <a:rPr lang="en-CH" dirty="0" err="1"/>
              <a:t>passe</a:t>
            </a:r>
            <a:r>
              <a:rPr lang="pt-BR" dirty="0"/>
              <a:t>. </a:t>
            </a:r>
            <a:r>
              <a:rPr lang="en-CH" dirty="0"/>
              <a:t>E</a:t>
            </a:r>
            <a:r>
              <a:rPr lang="fr-FR" dirty="0"/>
              <a:t>l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g</a:t>
            </a:r>
            <a:r>
              <a:rPr lang="fr-FR" dirty="0"/>
              <a:t>u</a:t>
            </a:r>
            <a:r>
              <a:rPr lang="en-CH" dirty="0"/>
              <a:t>e,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x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f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t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b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r</a:t>
            </a:r>
            <a:r>
              <a:rPr lang="pt-BR" dirty="0"/>
              <a:t>,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é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pt-BR" dirty="0"/>
              <a:t>.</a:t>
            </a:r>
            <a:endParaRPr lang="en-CH" dirty="0"/>
          </a:p>
          <a:p>
            <a:pPr marL="228600" marR="0" lvl="0" indent="-22860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CH" dirty="0"/>
              <a:t>N’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s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n</a:t>
            </a:r>
            <a:r>
              <a:rPr lang="en-CH" dirty="0"/>
              <a:t>e</a:t>
            </a:r>
            <a:r>
              <a:rPr lang="fr-FR" dirty="0"/>
              <a:t>l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,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l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,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é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p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p</a:t>
            </a:r>
            <a:r>
              <a:rPr lang="fr-FR" dirty="0"/>
              <a:t>o</a:t>
            </a:r>
            <a:r>
              <a:rPr lang="en-CH" dirty="0"/>
              <a:t>r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é</a:t>
            </a:r>
            <a:r>
              <a:rPr lang="en-CH" dirty="0"/>
              <a:t>f</a:t>
            </a:r>
            <a:r>
              <a:rPr lang="fr-FR" dirty="0"/>
              <a:t>é</a:t>
            </a:r>
            <a:r>
              <a:rPr lang="en-CH" dirty="0"/>
              <a:t>r</a:t>
            </a:r>
            <a:r>
              <a:rPr lang="fr-FR" dirty="0"/>
              <a:t>é</a:t>
            </a:r>
            <a:r>
              <a:rPr lang="en-CH" dirty="0"/>
              <a:t>e</a:t>
            </a:r>
          </a:p>
          <a:p>
            <a:pPr marL="228600" marR="0" lvl="0" indent="-22860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h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à</a:t>
            </a:r>
            <a:r>
              <a:rPr lang="en-CH" dirty="0"/>
              <a:t> 2 </a:t>
            </a:r>
            <a:r>
              <a:rPr lang="fr-FR" dirty="0"/>
              <a:t>n</a:t>
            </a:r>
            <a:r>
              <a:rPr lang="en-CH" dirty="0" err="1"/>
              <a:t>i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x</a:t>
            </a:r>
            <a:r>
              <a:rPr lang="en-CH" dirty="0"/>
              <a:t> </a:t>
            </a:r>
            <a:r>
              <a:rPr lang="pt-BR" dirty="0"/>
              <a:t>(2FA)  - </a:t>
            </a:r>
            <a:r>
              <a:rPr lang="en-CH" dirty="0"/>
              <a:t>C’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c</a:t>
            </a:r>
            <a:r>
              <a:rPr lang="fr-FR" dirty="0"/>
              <a:t>é</a:t>
            </a:r>
            <a:r>
              <a:rPr lang="en-CH" dirty="0" err="1"/>
              <a:t>dé</a:t>
            </a:r>
            <a:r>
              <a:rPr lang="en-CH" dirty="0"/>
              <a:t> de </a:t>
            </a:r>
            <a:r>
              <a:rPr lang="en-CH" dirty="0" err="1"/>
              <a:t>sécurité</a:t>
            </a:r>
            <a:r>
              <a:rPr lang="en-CH" dirty="0"/>
              <a:t> qui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demande</a:t>
            </a:r>
            <a:r>
              <a:rPr lang="en-CH" dirty="0"/>
              <a:t> de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identifer</a:t>
            </a:r>
            <a:r>
              <a:rPr lang="en-CH" dirty="0"/>
              <a:t> de 2 </a:t>
            </a:r>
            <a:r>
              <a:rPr lang="en-CH" dirty="0" err="1"/>
              <a:t>façons</a:t>
            </a:r>
            <a:r>
              <a:rPr lang="en-CH" dirty="0"/>
              <a:t> </a:t>
            </a:r>
            <a:r>
              <a:rPr lang="en-CH" dirty="0" err="1"/>
              <a:t>différentes</a:t>
            </a:r>
            <a:r>
              <a:rPr lang="pt-BR" dirty="0"/>
              <a:t>.</a:t>
            </a:r>
          </a:p>
          <a:p>
            <a:pPr marL="228600" marR="0" lvl="0" indent="-22860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u</a:t>
            </a:r>
            <a:r>
              <a:rPr lang="en-CH" dirty="0" err="1"/>
              <a:t>tilisez</a:t>
            </a:r>
            <a:r>
              <a:rPr lang="en-CH" dirty="0"/>
              <a:t> pas </a:t>
            </a:r>
            <a:r>
              <a:rPr lang="en-CH" dirty="0" err="1"/>
              <a:t>vos</a:t>
            </a:r>
            <a:r>
              <a:rPr lang="en-CH" dirty="0"/>
              <a:t> mots de passes/phrases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/>
              <a:t>f</a:t>
            </a:r>
            <a:r>
              <a:rPr lang="fr-FR" dirty="0"/>
              <a:t>é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s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.</a:t>
            </a:r>
            <a:r>
              <a:rPr lang="pt-BR" dirty="0"/>
              <a:t> </a:t>
            </a:r>
            <a:endParaRPr lang="en-CH" dirty="0"/>
          </a:p>
          <a:p>
            <a:pPr marL="228600" marR="0" lvl="0" indent="-22860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g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n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mots de </a:t>
            </a:r>
            <a:r>
              <a:rPr lang="en-CH" dirty="0" err="1"/>
              <a:t>passe</a:t>
            </a:r>
            <a:r>
              <a:rPr lang="en-CH" dirty="0"/>
              <a:t> </a:t>
            </a:r>
            <a:r>
              <a:rPr lang="en-CH" dirty="0" err="1"/>
              <a:t>sérieux</a:t>
            </a:r>
            <a:endParaRPr lang="en-CH" dirty="0"/>
          </a:p>
          <a:p>
            <a:pPr marL="228600" marR="0" lvl="0" indent="-22860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lang="fr-FR" dirty="0" err="1"/>
              <a:t>Ch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g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g</a:t>
            </a:r>
            <a:r>
              <a:rPr lang="en-CH" dirty="0"/>
              <a:t>u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è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779688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CH" dirty="0"/>
              <a:t>U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b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 err="1"/>
              <a:t>asse</a:t>
            </a:r>
            <a:r>
              <a:rPr lang="en-CH" dirty="0"/>
              <a:t> com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u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s</a:t>
            </a:r>
            <a:r>
              <a:rPr lang="en-CH" dirty="0"/>
              <a:t> 6 </a:t>
            </a:r>
            <a:r>
              <a:rPr lang="fr-FR" dirty="0"/>
              <a:t>é</a:t>
            </a:r>
            <a:r>
              <a:rPr lang="en-CH" dirty="0"/>
              <a:t>l</a:t>
            </a:r>
            <a:r>
              <a:rPr lang="fr-FR" dirty="0"/>
              <a:t>é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a</a:t>
            </a:r>
            <a:r>
              <a:rPr lang="en-CH" dirty="0"/>
              <a:t>r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t</a:t>
            </a:r>
            <a:r>
              <a:rPr lang="en-CH" dirty="0"/>
              <a:t>è</a:t>
            </a:r>
            <a:r>
              <a:rPr lang="fr-FR" dirty="0"/>
              <a:t>r</a:t>
            </a:r>
            <a:r>
              <a:rPr lang="en-CH" dirty="0"/>
              <a:t>es </a:t>
            </a:r>
            <a:r>
              <a:rPr lang="en-US" dirty="0"/>
              <a:t>non</a:t>
            </a:r>
            <a:r>
              <a:rPr lang="en-CH" dirty="0"/>
              <a:t>-</a:t>
            </a:r>
            <a:r>
              <a:rPr lang="en-US" dirty="0" err="1"/>
              <a:t>alphabeti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US" dirty="0"/>
              <a:t>.</a:t>
            </a:r>
            <a:endParaRPr lang="en-CH" dirty="0"/>
          </a:p>
          <a:p>
            <a:r>
              <a:rPr lang="en-CH" dirty="0"/>
              <a:t>Des mots </a:t>
            </a:r>
            <a:r>
              <a:rPr lang="en-CH" dirty="0" err="1"/>
              <a:t>bizzares</a:t>
            </a:r>
            <a:r>
              <a:rPr lang="en-CH" dirty="0"/>
              <a:t>, </a:t>
            </a:r>
            <a:r>
              <a:rPr lang="en-CH" dirty="0" err="1"/>
              <a:t>écrits</a:t>
            </a:r>
            <a:r>
              <a:rPr lang="en-CH" dirty="0"/>
              <a:t> de travers </a:t>
            </a:r>
            <a:r>
              <a:rPr lang="en-CH" dirty="0" err="1"/>
              <a:t>ou</a:t>
            </a:r>
            <a:r>
              <a:rPr lang="en-CH" dirty="0"/>
              <a:t> </a:t>
            </a:r>
            <a:r>
              <a:rPr lang="en-CH" dirty="0" err="1"/>
              <a:t>combin</a:t>
            </a:r>
            <a:r>
              <a:rPr lang="fr-FR" dirty="0"/>
              <a:t>e</a:t>
            </a:r>
            <a:r>
              <a:rPr lang="en-CH" dirty="0"/>
              <a:t>s de manière </a:t>
            </a:r>
            <a:r>
              <a:rPr lang="en-CH" dirty="0" err="1"/>
              <a:t>aléatoire</a:t>
            </a:r>
            <a:r>
              <a:rPr lang="en-CH" dirty="0"/>
              <a:t> </a:t>
            </a:r>
            <a:r>
              <a:rPr lang="en-CH" dirty="0" err="1"/>
              <a:t>sont</a:t>
            </a:r>
            <a:r>
              <a:rPr lang="en-CH" dirty="0"/>
              <a:t> </a:t>
            </a:r>
            <a:r>
              <a:rPr lang="en-CH" dirty="0" err="1"/>
              <a:t>également</a:t>
            </a:r>
            <a:r>
              <a:rPr lang="en-CH" dirty="0"/>
              <a:t> de bon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.</a:t>
            </a:r>
          </a:p>
          <a:p>
            <a:endParaRPr lang="en-US" dirty="0"/>
          </a:p>
          <a:p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c</a:t>
            </a:r>
            <a:r>
              <a:rPr lang="fr-FR" dirty="0"/>
              <a:t>o</a:t>
            </a:r>
            <a:r>
              <a:rPr lang="en-CH" dirty="0"/>
              <a:t>m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: 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t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j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t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p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a</a:t>
            </a:r>
            <a:r>
              <a:rPr lang="fr-FR" dirty="0"/>
              <a:t>ls</a:t>
            </a:r>
            <a:r>
              <a:rPr lang="en-CH" dirty="0"/>
              <a:t>,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y</a:t>
            </a:r>
            <a:r>
              <a:rPr lang="fr-FR" dirty="0"/>
              <a:t>m</a:t>
            </a:r>
            <a:r>
              <a:rPr lang="en-CH" dirty="0"/>
              <a:t>b</a:t>
            </a:r>
            <a:r>
              <a:rPr lang="fr-FR" dirty="0"/>
              <a:t>o</a:t>
            </a:r>
            <a:r>
              <a:rPr lang="en-CH" dirty="0"/>
              <a:t>ls </a:t>
            </a:r>
            <a:r>
              <a:rPr lang="en-US" dirty="0"/>
              <a:t>etc.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06391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949918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 err="1"/>
              <a:t>rm</a:t>
            </a:r>
            <a:r>
              <a:rPr lang="en-CH" dirty="0"/>
              <a:t>at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ligne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t</a:t>
            </a:r>
            <a:r>
              <a:rPr lang="fr-FR" dirty="0"/>
              <a:t>é</a:t>
            </a:r>
            <a:r>
              <a:rPr lang="en-CH" dirty="0"/>
              <a:t>g</a:t>
            </a:r>
            <a:r>
              <a:rPr lang="fr-FR" dirty="0"/>
              <a:t>e</a:t>
            </a:r>
            <a:r>
              <a:rPr lang="en-CH" dirty="0"/>
              <a:t>r, </a:t>
            </a:r>
            <a:r>
              <a:rPr lang="fr-FR" dirty="0"/>
              <a:t>c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t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a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u</a:t>
            </a:r>
            <a:r>
              <a:rPr lang="fr-FR" dirty="0"/>
              <a:t>b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 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828442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20596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D</a:t>
            </a:r>
            <a:r>
              <a:rPr lang="de-CH" dirty="0"/>
              <a:t>a</a:t>
            </a:r>
            <a:r>
              <a:rPr lang="en-CH" dirty="0"/>
              <a:t>n</a:t>
            </a:r>
            <a:r>
              <a:rPr lang="de-CH" dirty="0"/>
              <a:t>s</a:t>
            </a:r>
            <a:r>
              <a:rPr lang="en-CH" dirty="0"/>
              <a:t> </a:t>
            </a:r>
            <a:r>
              <a:rPr lang="de-CH" dirty="0"/>
              <a:t>c</a:t>
            </a:r>
            <a:r>
              <a:rPr lang="en-CH" dirty="0"/>
              <a:t>e</a:t>
            </a:r>
            <a:r>
              <a:rPr lang="de-CH" dirty="0"/>
              <a:t>t</a:t>
            </a:r>
            <a:r>
              <a:rPr lang="en-CH" dirty="0"/>
              <a:t>t</a:t>
            </a:r>
            <a:r>
              <a:rPr lang="de-CH" dirty="0"/>
              <a:t>e</a:t>
            </a:r>
            <a:r>
              <a:rPr lang="en-CH" dirty="0"/>
              <a:t> </a:t>
            </a:r>
            <a:r>
              <a:rPr lang="de-CH" dirty="0"/>
              <a:t>p</a:t>
            </a:r>
            <a:r>
              <a:rPr lang="en-CH" dirty="0"/>
              <a:t>r</a:t>
            </a:r>
            <a:r>
              <a:rPr lang="de-CH" dirty="0"/>
              <a:t>e</a:t>
            </a:r>
            <a:r>
              <a:rPr lang="en-CH" dirty="0"/>
              <a:t>s</a:t>
            </a:r>
            <a:r>
              <a:rPr lang="de-CH" dirty="0"/>
              <a:t>e</a:t>
            </a:r>
            <a:r>
              <a:rPr lang="en-CH" dirty="0"/>
              <a:t>n</a:t>
            </a:r>
            <a:r>
              <a:rPr lang="de-CH" dirty="0"/>
              <a:t>t</a:t>
            </a:r>
            <a:r>
              <a:rPr lang="en-CH" dirty="0"/>
              <a:t>a</a:t>
            </a:r>
            <a:r>
              <a:rPr lang="de-CH" dirty="0"/>
              <a:t>t</a:t>
            </a:r>
            <a:r>
              <a:rPr lang="en-CH" dirty="0" err="1"/>
              <a:t>i</a:t>
            </a:r>
            <a:r>
              <a:rPr lang="de-CH" dirty="0"/>
              <a:t>o</a:t>
            </a:r>
            <a:r>
              <a:rPr lang="en-CH" dirty="0"/>
              <a:t>n </a:t>
            </a:r>
            <a:r>
              <a:rPr lang="de-CH" dirty="0"/>
              <a:t>n</a:t>
            </a:r>
            <a:r>
              <a:rPr lang="en-CH" dirty="0"/>
              <a:t>o</a:t>
            </a:r>
            <a:r>
              <a:rPr lang="de-CH" dirty="0"/>
              <a:t>u</a:t>
            </a:r>
            <a:r>
              <a:rPr lang="en-CH" dirty="0"/>
              <a:t>s </a:t>
            </a:r>
            <a:r>
              <a:rPr lang="de-CH" dirty="0"/>
              <a:t>a</a:t>
            </a:r>
            <a:r>
              <a:rPr lang="en-CH" dirty="0"/>
              <a:t>l</a:t>
            </a:r>
            <a:r>
              <a:rPr lang="de-CH" dirty="0"/>
              <a:t>l</a:t>
            </a:r>
            <a:r>
              <a:rPr lang="en-CH" dirty="0"/>
              <a:t>o</a:t>
            </a:r>
            <a:r>
              <a:rPr lang="de-CH" dirty="0"/>
              <a:t>n</a:t>
            </a:r>
            <a:r>
              <a:rPr lang="en-CH" dirty="0"/>
              <a:t>s </a:t>
            </a:r>
            <a:r>
              <a:rPr lang="de-CH" dirty="0"/>
              <a:t>p</a:t>
            </a:r>
            <a:r>
              <a:rPr lang="en-CH" dirty="0" err="1"/>
              <a:t>arler</a:t>
            </a:r>
            <a:r>
              <a:rPr lang="en-CH" dirty="0"/>
              <a:t> de trois g</a:t>
            </a:r>
            <a:r>
              <a:rPr lang="de-CH" dirty="0"/>
              <a:t>r</a:t>
            </a:r>
            <a:r>
              <a:rPr lang="en-CH" dirty="0"/>
              <a:t>a</a:t>
            </a:r>
            <a:r>
              <a:rPr lang="de-CH" dirty="0"/>
              <a:t>n</a:t>
            </a:r>
            <a:r>
              <a:rPr lang="en-CH" dirty="0"/>
              <a:t>d</a:t>
            </a:r>
            <a:r>
              <a:rPr lang="de-CH" dirty="0"/>
              <a:t>s</a:t>
            </a:r>
            <a:r>
              <a:rPr lang="en-CH" dirty="0"/>
              <a:t> </a:t>
            </a:r>
            <a:r>
              <a:rPr lang="de-CH" dirty="0"/>
              <a:t>s</a:t>
            </a:r>
            <a:r>
              <a:rPr lang="en-CH" dirty="0"/>
              <a:t>u</a:t>
            </a:r>
            <a:r>
              <a:rPr lang="de-CH" dirty="0"/>
              <a:t>j</a:t>
            </a:r>
            <a:r>
              <a:rPr lang="en-CH" dirty="0"/>
              <a:t>e</a:t>
            </a:r>
            <a:r>
              <a:rPr lang="de-CH" dirty="0"/>
              <a:t>t</a:t>
            </a:r>
            <a:r>
              <a:rPr lang="en-CH" dirty="0"/>
              <a:t>s: -</a:t>
            </a:r>
            <a:r>
              <a:rPr lang="en-CH" dirty="0">
                <a:solidFill>
                  <a:schemeClr val="bg1"/>
                </a:solidFill>
              </a:rPr>
              <a:t>S</a:t>
            </a:r>
            <a:r>
              <a:rPr lang="de-CH" dirty="0">
                <a:solidFill>
                  <a:schemeClr val="bg1"/>
                </a:solidFill>
              </a:rPr>
              <a:t>e</a:t>
            </a:r>
            <a:r>
              <a:rPr lang="en-CH" dirty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/>
                </a:solidFill>
              </a:rPr>
              <a:t>p</a:t>
            </a:r>
            <a:r>
              <a:rPr lang="en-CH" dirty="0">
                <a:solidFill>
                  <a:schemeClr val="bg1"/>
                </a:solidFill>
              </a:rPr>
              <a:t>r</a:t>
            </a:r>
            <a:r>
              <a:rPr lang="de-CH" dirty="0">
                <a:solidFill>
                  <a:schemeClr val="bg1"/>
                </a:solidFill>
              </a:rPr>
              <a:t>o</a:t>
            </a:r>
            <a:r>
              <a:rPr lang="en-CH" dirty="0">
                <a:solidFill>
                  <a:schemeClr val="bg1"/>
                </a:solidFill>
              </a:rPr>
              <a:t>t</a:t>
            </a:r>
            <a:r>
              <a:rPr lang="de-CH" dirty="0">
                <a:solidFill>
                  <a:schemeClr val="bg1"/>
                </a:solidFill>
              </a:rPr>
              <a:t>é</a:t>
            </a:r>
            <a:r>
              <a:rPr lang="en-CH" dirty="0">
                <a:solidFill>
                  <a:schemeClr val="bg1"/>
                </a:solidFill>
              </a:rPr>
              <a:t>g</a:t>
            </a:r>
            <a:r>
              <a:rPr lang="de-CH" dirty="0">
                <a:solidFill>
                  <a:schemeClr val="bg1"/>
                </a:solidFill>
              </a:rPr>
              <a:t>e</a:t>
            </a:r>
            <a:r>
              <a:rPr lang="en-CH" dirty="0">
                <a:solidFill>
                  <a:schemeClr val="bg1"/>
                </a:solidFill>
              </a:rPr>
              <a:t>r-</a:t>
            </a:r>
            <a:r>
              <a:rPr lang="en-CH" kern="0" dirty="0">
                <a:solidFill>
                  <a:schemeClr val="bg1"/>
                </a:solidFill>
              </a:rPr>
              <a:t>G</a:t>
            </a:r>
            <a:r>
              <a:rPr lang="de-CH" kern="0" dirty="0">
                <a:solidFill>
                  <a:schemeClr val="bg1"/>
                </a:solidFill>
              </a:rPr>
              <a:t>a</a:t>
            </a:r>
            <a:r>
              <a:rPr lang="en-CH" kern="0" dirty="0">
                <a:solidFill>
                  <a:schemeClr val="bg1"/>
                </a:solidFill>
              </a:rPr>
              <a:t>r</a:t>
            </a:r>
            <a:r>
              <a:rPr lang="de-CH" kern="0" dirty="0">
                <a:solidFill>
                  <a:schemeClr val="bg1"/>
                </a:solidFill>
              </a:rPr>
              <a:t>d</a:t>
            </a:r>
            <a:r>
              <a:rPr lang="en-CH" kern="0" dirty="0">
                <a:solidFill>
                  <a:schemeClr val="bg1"/>
                </a:solidFill>
              </a:rPr>
              <a:t>e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de-CH" kern="0" dirty="0">
                <a:solidFill>
                  <a:schemeClr val="bg1"/>
                </a:solidFill>
              </a:rPr>
              <a:t>l</a:t>
            </a:r>
            <a:r>
              <a:rPr lang="en-CH" kern="0" dirty="0">
                <a:solidFill>
                  <a:schemeClr val="bg1"/>
                </a:solidFill>
              </a:rPr>
              <a:t>e </a:t>
            </a:r>
            <a:r>
              <a:rPr lang="de-CH" kern="0" dirty="0">
                <a:solidFill>
                  <a:schemeClr val="bg1"/>
                </a:solidFill>
              </a:rPr>
              <a:t>c</a:t>
            </a:r>
            <a:r>
              <a:rPr lang="en-CH" kern="0" dirty="0">
                <a:solidFill>
                  <a:schemeClr val="bg1"/>
                </a:solidFill>
              </a:rPr>
              <a:t>o</a:t>
            </a:r>
            <a:r>
              <a:rPr lang="de-CH" kern="0" dirty="0">
                <a:solidFill>
                  <a:schemeClr val="bg1"/>
                </a:solidFill>
              </a:rPr>
              <a:t>n</a:t>
            </a:r>
            <a:r>
              <a:rPr lang="en-CH" kern="0" dirty="0">
                <a:solidFill>
                  <a:schemeClr val="bg1"/>
                </a:solidFill>
              </a:rPr>
              <a:t>t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o</a:t>
            </a:r>
            <a:r>
              <a:rPr lang="de-CH" kern="0" dirty="0">
                <a:solidFill>
                  <a:schemeClr val="bg1"/>
                </a:solidFill>
              </a:rPr>
              <a:t>l</a:t>
            </a:r>
            <a:r>
              <a:rPr lang="en-CH" kern="0" dirty="0">
                <a:solidFill>
                  <a:schemeClr val="bg1"/>
                </a:solidFill>
              </a:rPr>
              <a:t>e </a:t>
            </a:r>
            <a:r>
              <a:rPr lang="de-CH" kern="0" dirty="0">
                <a:solidFill>
                  <a:schemeClr val="bg1"/>
                </a:solidFill>
              </a:rPr>
              <a:t>s</a:t>
            </a:r>
            <a:r>
              <a:rPr lang="en-CH" kern="0" dirty="0">
                <a:solidFill>
                  <a:schemeClr val="bg1"/>
                </a:solidFill>
              </a:rPr>
              <a:t>u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en-CH" kern="0" dirty="0" err="1">
                <a:solidFill>
                  <a:schemeClr val="bg1"/>
                </a:solidFill>
              </a:rPr>
              <a:t>ses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en-CH" kern="0" dirty="0" err="1">
                <a:solidFill>
                  <a:schemeClr val="bg1"/>
                </a:solidFill>
              </a:rPr>
              <a:t>informations</a:t>
            </a:r>
            <a:r>
              <a:rPr lang="en-CH" kern="0" dirty="0">
                <a:solidFill>
                  <a:schemeClr val="bg1"/>
                </a:solidFill>
              </a:rPr>
              <a:t> et </a:t>
            </a:r>
            <a:r>
              <a:rPr lang="en-CH" kern="0" dirty="0" err="1">
                <a:solidFill>
                  <a:schemeClr val="bg1"/>
                </a:solidFill>
              </a:rPr>
              <a:t>données</a:t>
            </a:r>
            <a:r>
              <a:rPr lang="en-CH" kern="0" dirty="0">
                <a:solidFill>
                  <a:schemeClr val="bg1"/>
                </a:solidFill>
              </a:rPr>
              <a:t>-F</a:t>
            </a:r>
            <a:r>
              <a:rPr lang="de-CH" kern="0" dirty="0">
                <a:solidFill>
                  <a:schemeClr val="bg1"/>
                </a:solidFill>
              </a:rPr>
              <a:t>a</a:t>
            </a:r>
            <a:r>
              <a:rPr lang="en-CH" kern="0" dirty="0" err="1">
                <a:solidFill>
                  <a:schemeClr val="bg1"/>
                </a:solidFill>
              </a:rPr>
              <a:t>i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e </a:t>
            </a:r>
            <a:r>
              <a:rPr lang="de-CH" kern="0" dirty="0">
                <a:solidFill>
                  <a:schemeClr val="bg1"/>
                </a:solidFill>
              </a:rPr>
              <a:t>c</a:t>
            </a:r>
            <a:r>
              <a:rPr lang="en-CH" kern="0" dirty="0">
                <a:solidFill>
                  <a:schemeClr val="bg1"/>
                </a:solidFill>
              </a:rPr>
              <a:t>a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 err="1">
                <a:solidFill>
                  <a:schemeClr val="bg1"/>
                </a:solidFill>
              </a:rPr>
              <a:t>ri</a:t>
            </a:r>
            <a:r>
              <a:rPr lang="de-CH" kern="0" dirty="0">
                <a:solidFill>
                  <a:schemeClr val="bg1"/>
                </a:solidFill>
              </a:rPr>
              <a:t>è</a:t>
            </a:r>
            <a:r>
              <a:rPr lang="en-CH" kern="0" dirty="0">
                <a:solidFill>
                  <a:schemeClr val="bg1"/>
                </a:solidFill>
              </a:rPr>
              <a:t>r</a:t>
            </a:r>
            <a:r>
              <a:rPr lang="de-CH" kern="0" dirty="0">
                <a:solidFill>
                  <a:schemeClr val="bg1"/>
                </a:solidFill>
              </a:rPr>
              <a:t>e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de-CH" kern="0" dirty="0">
                <a:solidFill>
                  <a:schemeClr val="bg1"/>
                </a:solidFill>
              </a:rPr>
              <a:t>e</a:t>
            </a:r>
            <a:r>
              <a:rPr lang="en-CH" kern="0" dirty="0">
                <a:solidFill>
                  <a:schemeClr val="bg1"/>
                </a:solidFill>
              </a:rPr>
              <a:t>n </a:t>
            </a:r>
            <a:r>
              <a:rPr lang="pt-BR" kern="0" dirty="0">
                <a:solidFill>
                  <a:schemeClr val="bg1"/>
                </a:solidFill>
              </a:rPr>
              <a:t>cybers</a:t>
            </a:r>
            <a:r>
              <a:rPr lang="en-CH" kern="0" dirty="0">
                <a:solidFill>
                  <a:schemeClr val="bg1"/>
                </a:solidFill>
              </a:rPr>
              <a:t>é</a:t>
            </a:r>
            <a:r>
              <a:rPr lang="pt-BR" kern="0" dirty="0">
                <a:solidFill>
                  <a:schemeClr val="bg1"/>
                </a:solidFill>
              </a:rPr>
              <a:t>curit</a:t>
            </a:r>
            <a:r>
              <a:rPr lang="fr-FR" kern="0" noProof="0" dirty="0">
                <a:solidFill>
                  <a:schemeClr val="bg1"/>
                </a:solidFill>
              </a:rPr>
              <a:t>é-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55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pPr marL="0" marR="0" lvl="0" indent="0" algn="l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9760663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x</a:t>
            </a:r>
            <a:r>
              <a:rPr lang="en-CH" dirty="0"/>
              <a:t> </a:t>
            </a:r>
            <a:r>
              <a:rPr lang="fr-FR" dirty="0"/>
              <a:t>é</a:t>
            </a:r>
            <a:r>
              <a:rPr lang="en-CH" dirty="0"/>
              <a:t>t</a:t>
            </a:r>
            <a:r>
              <a:rPr lang="fr-FR" dirty="0"/>
              <a:t>u</a:t>
            </a:r>
            <a:r>
              <a:rPr lang="en-CH" dirty="0"/>
              <a:t>d</a:t>
            </a:r>
            <a:r>
              <a:rPr lang="fr-FR" dirty="0"/>
              <a:t>i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t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x </a:t>
            </a:r>
            <a:r>
              <a:rPr lang="fr-FR" dirty="0"/>
              <a:t>h</a:t>
            </a:r>
            <a:r>
              <a:rPr lang="en-CH" dirty="0"/>
              <a:t>a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b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e</a:t>
            </a:r>
            <a:r>
              <a:rPr lang="en-CH" dirty="0"/>
              <a:t>x</a:t>
            </a:r>
            <a:r>
              <a:rPr lang="fr-FR" dirty="0"/>
              <a:t>a</a:t>
            </a:r>
            <a:r>
              <a:rPr lang="en-CH" dirty="0"/>
              <a:t>m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u</a:t>
            </a:r>
            <a:r>
              <a:rPr lang="en-CH" dirty="0"/>
              <a:t>n.</a:t>
            </a:r>
            <a:r>
              <a:rPr lang="en-US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pPr marL="0" marR="0" lvl="0" indent="0" algn="l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81343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alimente</a:t>
            </a:r>
            <a:r>
              <a:rPr lang="en-US" dirty="0"/>
              <a:t> les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 de </a:t>
            </a:r>
            <a:r>
              <a:rPr lang="en-US" dirty="0" err="1"/>
              <a:t>technologie</a:t>
            </a:r>
            <a:r>
              <a:rPr lang="en-US" dirty="0"/>
              <a:t> et de </a:t>
            </a:r>
            <a:r>
              <a:rPr lang="en-US" dirty="0" err="1"/>
              <a:t>médias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.
</a:t>
            </a:r>
            <a:r>
              <a:rPr lang="en-US" dirty="0" err="1"/>
              <a:t>Qu'est-ce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considéré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des « </a:t>
            </a:r>
            <a:r>
              <a:rPr lang="en-US" dirty="0" err="1"/>
              <a:t>données</a:t>
            </a:r>
            <a:r>
              <a:rPr lang="en-US" dirty="0"/>
              <a:t> »?
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essentiellement</a:t>
            </a:r>
            <a:r>
              <a:rPr lang="en-US" dirty="0"/>
              <a:t> </a:t>
            </a:r>
            <a:r>
              <a:rPr lang="en-US" dirty="0" err="1"/>
              <a:t>toutes</a:t>
            </a:r>
            <a:r>
              <a:rPr lang="en-US" dirty="0"/>
              <a:t> les </a:t>
            </a:r>
            <a:r>
              <a:rPr lang="en-US" dirty="0" err="1"/>
              <a:t>informations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recueillies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sujet</a:t>
            </a:r>
            <a:r>
              <a:rPr lang="en-US" dirty="0"/>
              <a:t>. 
</a:t>
            </a:r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points de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-bas sur </a:t>
            </a:r>
            <a:r>
              <a:rPr lang="en-US" dirty="0" err="1"/>
              <a:t>moi</a:t>
            </a:r>
            <a:r>
              <a:rPr lang="en-US" dirty="0"/>
              <a:t>?
Vos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personnelles</a:t>
            </a:r>
            <a:r>
              <a:rPr lang="en-US" dirty="0"/>
              <a:t>,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antécédents</a:t>
            </a:r>
            <a:r>
              <a:rPr lang="en-US" dirty="0"/>
              <a:t> </a:t>
            </a:r>
            <a:r>
              <a:rPr lang="en-US" dirty="0" err="1"/>
              <a:t>médicaux</a:t>
            </a:r>
            <a:r>
              <a:rPr lang="en-US" dirty="0"/>
              <a:t>, </a:t>
            </a:r>
            <a:r>
              <a:rPr lang="en-US" dirty="0" err="1"/>
              <a:t>vos</a:t>
            </a:r>
            <a:r>
              <a:rPr lang="en-US" dirty="0"/>
              <a:t> publications, le </a:t>
            </a:r>
            <a:r>
              <a:rPr lang="en-US" dirty="0" err="1"/>
              <a:t>contenu</a:t>
            </a:r>
            <a:r>
              <a:rPr lang="en-US" dirty="0"/>
              <a:t>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, les messages </a:t>
            </a:r>
            <a:r>
              <a:rPr lang="en-US" dirty="0" err="1"/>
              <a:t>personnels</a:t>
            </a:r>
            <a:r>
              <a:rPr lang="en-US" dirty="0"/>
              <a:t> </a:t>
            </a:r>
            <a:r>
              <a:rPr lang="en-US" dirty="0" err="1"/>
              <a:t>envoyés</a:t>
            </a:r>
            <a:r>
              <a:rPr lang="en-US" dirty="0"/>
              <a:t>,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pointage</a:t>
            </a:r>
            <a:r>
              <a:rPr lang="en-US" dirty="0"/>
              <a:t> de </a:t>
            </a:r>
            <a:r>
              <a:rPr lang="en-US" dirty="0" err="1"/>
              <a:t>crédit</a:t>
            </a:r>
            <a:r>
              <a:rPr lang="en-US" dirty="0"/>
              <a:t>,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, etc. - tout </a:t>
            </a:r>
            <a:r>
              <a:rPr lang="en-US" dirty="0" err="1"/>
              <a:t>ce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mettez</a:t>
            </a:r>
            <a:r>
              <a:rPr lang="en-US" dirty="0"/>
              <a:t> sur Internet </a:t>
            </a:r>
            <a:r>
              <a:rPr lang="en-US" dirty="0" err="1"/>
              <a:t>devient</a:t>
            </a:r>
            <a:r>
              <a:rPr lang="en-US" dirty="0"/>
              <a:t> "</a:t>
            </a:r>
            <a:r>
              <a:rPr lang="en-US" dirty="0" err="1"/>
              <a:t>données</a:t>
            </a:r>
            <a:r>
              <a:rPr lang="en-US" dirty="0"/>
              <a:t>"
</a:t>
            </a:r>
            <a:r>
              <a:rPr lang="en-US" dirty="0" err="1"/>
              <a:t>Lorsque</a:t>
            </a:r>
            <a:r>
              <a:rPr lang="en-US" dirty="0"/>
              <a:t> nous nous </a:t>
            </a:r>
            <a:r>
              <a:rPr lang="en-US" dirty="0" err="1"/>
              <a:t>inscrivons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</a:t>
            </a:r>
            <a:r>
              <a:rPr lang="en-US" dirty="0" err="1"/>
              <a:t>produits</a:t>
            </a:r>
            <a:r>
              <a:rPr lang="en-US" dirty="0"/>
              <a:t> et services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, nous </a:t>
            </a:r>
            <a:r>
              <a:rPr lang="en-US" dirty="0" err="1"/>
              <a:t>donnons</a:t>
            </a:r>
            <a:r>
              <a:rPr lang="en-US" dirty="0"/>
              <a:t> </a:t>
            </a:r>
            <a:r>
              <a:rPr lang="en-US" dirty="0" err="1"/>
              <a:t>notre</a:t>
            </a:r>
            <a:r>
              <a:rPr lang="en-US" dirty="0"/>
              <a:t> </a:t>
            </a:r>
            <a:r>
              <a:rPr lang="en-US" dirty="0" err="1"/>
              <a:t>consentement</a:t>
            </a:r>
            <a:r>
              <a:rPr lang="en-US" dirty="0"/>
              <a:t> pour que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utilisent</a:t>
            </a:r>
            <a:r>
              <a:rPr lang="en-US" dirty="0"/>
              <a:t> et </a:t>
            </a:r>
            <a:r>
              <a:rPr lang="en-US" dirty="0" err="1"/>
              <a:t>parfois</a:t>
            </a:r>
            <a:r>
              <a:rPr lang="en-US" dirty="0"/>
              <a:t>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possèdent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. 
Comment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collectées</a:t>
            </a:r>
            <a:br>
              <a:rPr lang="en-US" dirty="0"/>
            </a:br>
            <a:r>
              <a:rPr lang="en-US" dirty="0"/>
              <a:t>
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alimente</a:t>
            </a:r>
            <a:r>
              <a:rPr lang="en-US" dirty="0"/>
              <a:t> les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 de </a:t>
            </a:r>
            <a:r>
              <a:rPr lang="en-US" dirty="0" err="1"/>
              <a:t>technologie</a:t>
            </a:r>
            <a:r>
              <a:rPr lang="en-US" dirty="0"/>
              <a:t> et de </a:t>
            </a:r>
            <a:r>
              <a:rPr lang="en-US" dirty="0" err="1"/>
              <a:t>médias</a:t>
            </a:r>
            <a:r>
              <a:rPr lang="en-US" dirty="0"/>
              <a:t> </a:t>
            </a:r>
            <a:r>
              <a:rPr lang="en-US" dirty="0" err="1"/>
              <a:t>sociaux</a:t>
            </a:r>
            <a:br>
              <a:rPr lang="en-US" dirty="0"/>
            </a:br>
            <a:r>
              <a:rPr lang="en-US" dirty="0"/>
              <a:t>
This can be good. The </a:t>
            </a:r>
            <a:r>
              <a:rPr lang="en-US" dirty="0" err="1"/>
              <a:t>intLes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alimente</a:t>
            </a:r>
            <a:r>
              <a:rPr lang="en-US" dirty="0"/>
              <a:t> les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 de </a:t>
            </a:r>
            <a:r>
              <a:rPr lang="en-US" dirty="0" err="1"/>
              <a:t>technologie</a:t>
            </a:r>
            <a:r>
              <a:rPr lang="en-US" dirty="0"/>
              <a:t> et de </a:t>
            </a:r>
            <a:r>
              <a:rPr lang="en-US" dirty="0" err="1"/>
              <a:t>médias</a:t>
            </a:r>
            <a:r>
              <a:rPr lang="en-US" dirty="0"/>
              <a:t> </a:t>
            </a:r>
            <a:r>
              <a:rPr lang="en-US" dirty="0" err="1"/>
              <a:t>sociaux</a:t>
            </a:r>
            <a:br>
              <a:rPr lang="en-US" dirty="0"/>
            </a:br>
            <a:r>
              <a:rPr lang="en-US" dirty="0"/>
              <a:t>
Ca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bon. </a:t>
            </a:r>
            <a:r>
              <a:rPr lang="en-US" dirty="0" err="1"/>
              <a:t>L'Internet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dire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itinéraire</a:t>
            </a:r>
            <a:r>
              <a:rPr lang="en-US" dirty="0"/>
              <a:t> a beaucoup de </a:t>
            </a:r>
            <a:r>
              <a:rPr lang="en-US" dirty="0" err="1"/>
              <a:t>trafic</a:t>
            </a:r>
            <a:r>
              <a:rPr lang="en-US" dirty="0"/>
              <a:t> </a:t>
            </a:r>
            <a:r>
              <a:rPr lang="en-US" dirty="0" err="1"/>
              <a:t>parce</a:t>
            </a:r>
            <a:r>
              <a:rPr lang="en-US" dirty="0"/>
              <a:t> que les gens </a:t>
            </a:r>
            <a:r>
              <a:rPr lang="en-US" dirty="0" err="1"/>
              <a:t>consentent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recueillies</a:t>
            </a:r>
            <a:r>
              <a:rPr lang="en-US" dirty="0"/>
              <a:t>.
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faisant</a:t>
            </a:r>
            <a:r>
              <a:rPr lang="en-US" dirty="0"/>
              <a:t>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, </a:t>
            </a:r>
            <a:r>
              <a:rPr lang="en-US" dirty="0" err="1"/>
              <a:t>demandez</a:t>
            </a:r>
            <a:r>
              <a:rPr lang="en-US" dirty="0"/>
              <a:t> aux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façons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voient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manière qui aide </a:t>
            </a:r>
            <a:r>
              <a:rPr lang="en-US" dirty="0" err="1"/>
              <a:t>leur</a:t>
            </a:r>
            <a:r>
              <a:rPr lang="en-US" dirty="0"/>
              <a:t> vie
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mauvais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les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entrent</a:t>
            </a:r>
            <a:r>
              <a:rPr lang="en-US" dirty="0"/>
              <a:t> entre de </a:t>
            </a:r>
            <a:r>
              <a:rPr lang="en-US" dirty="0" err="1"/>
              <a:t>mauvaises</a:t>
            </a:r>
            <a:r>
              <a:rPr lang="en-US" dirty="0"/>
              <a:t> mains.
Les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suivent</a:t>
            </a:r>
            <a:r>
              <a:rPr lang="en-US" dirty="0"/>
              <a:t> </a:t>
            </a:r>
            <a:r>
              <a:rPr lang="en-US" dirty="0" err="1"/>
              <a:t>constamment</a:t>
            </a:r>
            <a:r>
              <a:rPr lang="en-US" dirty="0"/>
              <a:t>. Une </a:t>
            </a:r>
            <a:r>
              <a:rPr lang="en-US" dirty="0" err="1"/>
              <a:t>fois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consenti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collecte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de </a:t>
            </a:r>
            <a:r>
              <a:rPr lang="en-US" dirty="0" err="1"/>
              <a:t>voir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mouvements</a:t>
            </a:r>
            <a:r>
              <a:rPr lang="en-US" dirty="0"/>
              <a:t>, </a:t>
            </a:r>
            <a:r>
              <a:rPr lang="en-US" dirty="0" err="1"/>
              <a:t>achats</a:t>
            </a:r>
            <a:r>
              <a:rPr lang="en-US" dirty="0"/>
              <a:t>, lire </a:t>
            </a:r>
            <a:r>
              <a:rPr lang="en-US" dirty="0" err="1"/>
              <a:t>vos</a:t>
            </a:r>
            <a:r>
              <a:rPr lang="en-US" dirty="0"/>
              <a:t> e-mails, etc.
Beaucoup </a:t>
            </a:r>
            <a:r>
              <a:rPr lang="en-US" dirty="0" err="1"/>
              <a:t>d'atteintes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protection des </a:t>
            </a:r>
            <a:r>
              <a:rPr lang="en-US" dirty="0" err="1"/>
              <a:t>données</a:t>
            </a:r>
            <a:r>
              <a:rPr lang="en-US" dirty="0"/>
              <a:t> que nous </a:t>
            </a:r>
            <a:r>
              <a:rPr lang="en-US" dirty="0" err="1"/>
              <a:t>connaissons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après </a:t>
            </a:r>
            <a:r>
              <a:rPr lang="en-US" dirty="0" err="1"/>
              <a:t>l'argent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renseignements</a:t>
            </a:r>
            <a:r>
              <a:rPr lang="en-US" dirty="0"/>
              <a:t> </a:t>
            </a:r>
            <a:r>
              <a:rPr lang="en-US" dirty="0" err="1"/>
              <a:t>personnels</a:t>
            </a:r>
            <a:r>
              <a:rPr lang="en-US" dirty="0"/>
              <a:t> qui </a:t>
            </a:r>
            <a:r>
              <a:rPr lang="en-US" dirty="0" err="1"/>
              <a:t>pourraient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pour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accès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l'argent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récemment</a:t>
            </a:r>
            <a:r>
              <a:rPr lang="en-US" dirty="0"/>
              <a:t> des </a:t>
            </a:r>
            <a:r>
              <a:rPr lang="en-US" dirty="0" err="1"/>
              <a:t>histoires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publiées</a:t>
            </a:r>
            <a:r>
              <a:rPr lang="en-US" dirty="0"/>
              <a:t> sur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pour influencer et </a:t>
            </a:r>
            <a:r>
              <a:rPr lang="en-US" dirty="0" err="1"/>
              <a:t>manipuler</a:t>
            </a:r>
            <a:r>
              <a:rPr lang="en-US" dirty="0"/>
              <a:t> la </a:t>
            </a:r>
            <a:r>
              <a:rPr lang="en-US" dirty="0" err="1"/>
              <a:t>société</a:t>
            </a:r>
            <a:r>
              <a:rPr lang="en-US" dirty="0"/>
              <a:t>
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faisant</a:t>
            </a:r>
            <a:r>
              <a:rPr lang="en-US" dirty="0"/>
              <a:t>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, </a:t>
            </a:r>
            <a:r>
              <a:rPr lang="en-US" dirty="0" err="1"/>
              <a:t>demandez</a:t>
            </a:r>
            <a:r>
              <a:rPr lang="en-US" dirty="0"/>
              <a:t> aux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s'ils</a:t>
            </a:r>
            <a:r>
              <a:rPr lang="en-US" dirty="0"/>
              <a:t> </a:t>
            </a:r>
            <a:r>
              <a:rPr lang="en-US" dirty="0" err="1"/>
              <a:t>pensent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y a </a:t>
            </a:r>
            <a:r>
              <a:rPr lang="en-US" dirty="0" err="1"/>
              <a:t>d'autres</a:t>
            </a:r>
            <a:r>
              <a:rPr lang="en-US" dirty="0"/>
              <a:t> </a:t>
            </a:r>
            <a:r>
              <a:rPr lang="en-US" dirty="0" err="1"/>
              <a:t>inconvénients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collecte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.
</a:t>
            </a:r>
            <a:r>
              <a:rPr lang="en-US" dirty="0" err="1"/>
              <a:t>ernet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dire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itinéraire</a:t>
            </a:r>
            <a:r>
              <a:rPr lang="en-US" dirty="0"/>
              <a:t> a beaucoup de </a:t>
            </a:r>
            <a:r>
              <a:rPr lang="en-US" dirty="0" err="1"/>
              <a:t>trafic</a:t>
            </a:r>
            <a:r>
              <a:rPr lang="en-US" dirty="0"/>
              <a:t> </a:t>
            </a:r>
            <a:r>
              <a:rPr lang="en-US" dirty="0" err="1"/>
              <a:t>parce</a:t>
            </a:r>
            <a:r>
              <a:rPr lang="en-US" dirty="0"/>
              <a:t> que les gens </a:t>
            </a:r>
            <a:r>
              <a:rPr lang="en-US" dirty="0" err="1"/>
              <a:t>consentent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recueillies</a:t>
            </a:r>
            <a:r>
              <a:rPr lang="en-US" dirty="0"/>
              <a:t>.
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faisant</a:t>
            </a:r>
            <a:r>
              <a:rPr lang="en-US" dirty="0"/>
              <a:t>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, </a:t>
            </a:r>
            <a:r>
              <a:rPr lang="en-US" dirty="0" err="1"/>
              <a:t>demandez</a:t>
            </a:r>
            <a:r>
              <a:rPr lang="en-US" dirty="0"/>
              <a:t> aux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quelles</a:t>
            </a:r>
            <a:r>
              <a:rPr lang="en-US" dirty="0"/>
              <a:t>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façons</a:t>
            </a:r>
            <a:r>
              <a:rPr lang="en-US" dirty="0"/>
              <a:t>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voient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</a:t>
            </a:r>
            <a:r>
              <a:rPr lang="en-US" dirty="0" err="1"/>
              <a:t>d'une</a:t>
            </a:r>
            <a:r>
              <a:rPr lang="en-US" dirty="0"/>
              <a:t> manière qui aide </a:t>
            </a:r>
            <a:r>
              <a:rPr lang="en-US" dirty="0" err="1"/>
              <a:t>leur</a:t>
            </a:r>
            <a:r>
              <a:rPr lang="en-US" dirty="0"/>
              <a:t> vie
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mauvais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les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entrent</a:t>
            </a:r>
            <a:r>
              <a:rPr lang="en-US" dirty="0"/>
              <a:t> entre de </a:t>
            </a:r>
            <a:r>
              <a:rPr lang="en-US" dirty="0" err="1"/>
              <a:t>mauvaises</a:t>
            </a:r>
            <a:r>
              <a:rPr lang="en-US" dirty="0"/>
              <a:t> mains.
Les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entreprises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suivent</a:t>
            </a:r>
            <a:r>
              <a:rPr lang="en-US" dirty="0"/>
              <a:t> </a:t>
            </a:r>
            <a:r>
              <a:rPr lang="en-US" dirty="0" err="1"/>
              <a:t>constamment</a:t>
            </a:r>
            <a:r>
              <a:rPr lang="en-US" dirty="0"/>
              <a:t>. Une </a:t>
            </a:r>
            <a:r>
              <a:rPr lang="en-US" dirty="0" err="1"/>
              <a:t>fois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consenti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collecte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,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mesure</a:t>
            </a:r>
            <a:r>
              <a:rPr lang="en-US" dirty="0"/>
              <a:t> de </a:t>
            </a:r>
            <a:r>
              <a:rPr lang="en-US" dirty="0" err="1"/>
              <a:t>voir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mouvements</a:t>
            </a:r>
            <a:r>
              <a:rPr lang="en-US" dirty="0"/>
              <a:t>, </a:t>
            </a:r>
            <a:r>
              <a:rPr lang="en-US" dirty="0" err="1"/>
              <a:t>achats</a:t>
            </a:r>
            <a:r>
              <a:rPr lang="en-US" dirty="0"/>
              <a:t>, lire </a:t>
            </a:r>
            <a:r>
              <a:rPr lang="en-US" dirty="0" err="1"/>
              <a:t>vos</a:t>
            </a:r>
            <a:r>
              <a:rPr lang="en-US" dirty="0"/>
              <a:t> e-mails, etc.
Beaucoup </a:t>
            </a:r>
            <a:r>
              <a:rPr lang="en-US" dirty="0" err="1"/>
              <a:t>d'atteintes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protection des </a:t>
            </a:r>
            <a:r>
              <a:rPr lang="en-US" dirty="0" err="1"/>
              <a:t>données</a:t>
            </a:r>
            <a:r>
              <a:rPr lang="en-US" dirty="0"/>
              <a:t> que nous </a:t>
            </a:r>
            <a:r>
              <a:rPr lang="en-US" dirty="0" err="1"/>
              <a:t>connaissons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après </a:t>
            </a:r>
            <a:r>
              <a:rPr lang="en-US" dirty="0" err="1"/>
              <a:t>l'argent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des </a:t>
            </a:r>
            <a:r>
              <a:rPr lang="en-US" dirty="0" err="1"/>
              <a:t>renseignements</a:t>
            </a:r>
            <a:r>
              <a:rPr lang="en-US" dirty="0"/>
              <a:t> </a:t>
            </a:r>
            <a:r>
              <a:rPr lang="en-US" dirty="0" err="1"/>
              <a:t>personnels</a:t>
            </a:r>
            <a:r>
              <a:rPr lang="en-US" dirty="0"/>
              <a:t> qui </a:t>
            </a:r>
            <a:r>
              <a:rPr lang="en-US" dirty="0" err="1"/>
              <a:t>pourraient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utilisés</a:t>
            </a:r>
            <a:r>
              <a:rPr lang="en-US" dirty="0"/>
              <a:t> pour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accès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l'argent</a:t>
            </a:r>
            <a:r>
              <a:rPr lang="en-US" dirty="0"/>
              <a:t>,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récemment</a:t>
            </a:r>
            <a:r>
              <a:rPr lang="en-US" dirty="0"/>
              <a:t> des </a:t>
            </a:r>
            <a:r>
              <a:rPr lang="en-US" dirty="0" err="1"/>
              <a:t>histoires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publiées</a:t>
            </a:r>
            <a:r>
              <a:rPr lang="en-US" dirty="0"/>
              <a:t> sur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utilisées</a:t>
            </a:r>
            <a:r>
              <a:rPr lang="en-US" dirty="0"/>
              <a:t> pour influencer et </a:t>
            </a:r>
            <a:r>
              <a:rPr lang="en-US" dirty="0" err="1"/>
              <a:t>manipuler</a:t>
            </a:r>
            <a:r>
              <a:rPr lang="en-US" dirty="0"/>
              <a:t> la </a:t>
            </a:r>
            <a:r>
              <a:rPr lang="en-US" dirty="0" err="1"/>
              <a:t>société</a:t>
            </a:r>
            <a:r>
              <a:rPr lang="en-US" dirty="0"/>
              <a:t>
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faisant</a:t>
            </a:r>
            <a:r>
              <a:rPr lang="en-US" dirty="0"/>
              <a:t>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liste</a:t>
            </a:r>
            <a:r>
              <a:rPr lang="en-US" dirty="0"/>
              <a:t>, </a:t>
            </a:r>
            <a:r>
              <a:rPr lang="en-US" dirty="0" err="1"/>
              <a:t>demandez</a:t>
            </a:r>
            <a:r>
              <a:rPr lang="en-US" dirty="0"/>
              <a:t> aux </a:t>
            </a:r>
            <a:r>
              <a:rPr lang="en-US" dirty="0" err="1"/>
              <a:t>élèves</a:t>
            </a:r>
            <a:r>
              <a:rPr lang="en-US" dirty="0"/>
              <a:t> </a:t>
            </a:r>
            <a:r>
              <a:rPr lang="en-US" dirty="0" err="1"/>
              <a:t>s'ils</a:t>
            </a:r>
            <a:r>
              <a:rPr lang="en-US" dirty="0"/>
              <a:t> </a:t>
            </a:r>
            <a:r>
              <a:rPr lang="en-US" dirty="0" err="1"/>
              <a:t>pensent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y a </a:t>
            </a:r>
            <a:r>
              <a:rPr lang="en-US" dirty="0" err="1"/>
              <a:t>d'autres</a:t>
            </a:r>
            <a:r>
              <a:rPr lang="en-US" dirty="0"/>
              <a:t> </a:t>
            </a:r>
            <a:r>
              <a:rPr lang="en-US" dirty="0" err="1"/>
              <a:t>inconvénients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collecte</a:t>
            </a:r>
            <a:r>
              <a:rPr lang="en-US" dirty="0"/>
              <a:t> de </a:t>
            </a:r>
            <a:r>
              <a:rPr lang="en-US" dirty="0" err="1"/>
              <a:t>données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101130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faites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conscient du moment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donnez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consentement</a:t>
            </a:r>
            <a:r>
              <a:rPr lang="en-US" dirty="0"/>
              <a:t> et de </a:t>
            </a:r>
            <a:r>
              <a:rPr lang="en-US" dirty="0" err="1"/>
              <a:t>comprendre</a:t>
            </a:r>
            <a:r>
              <a:rPr lang="en-US" dirty="0"/>
              <a:t> comment les </a:t>
            </a:r>
            <a:r>
              <a:rPr lang="en-US" dirty="0" err="1"/>
              <a:t>entreprises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interagissez</a:t>
            </a:r>
            <a:r>
              <a:rPr lang="en-US" dirty="0"/>
              <a:t> avec </a:t>
            </a:r>
            <a:r>
              <a:rPr lang="en-US" dirty="0" err="1"/>
              <a:t>utilisent</a:t>
            </a:r>
            <a:r>
              <a:rPr lang="en-US" dirty="0"/>
              <a:t> </a:t>
            </a:r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données</a:t>
            </a:r>
            <a:r>
              <a:rPr lang="en-US" dirty="0"/>
              <a:t>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pPr marL="0" marR="0" lvl="0" indent="0" algn="l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495837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rPr lang="en-US" b="1" dirty="0" err="1"/>
              <a:t>D'une</a:t>
            </a:r>
            <a:r>
              <a:rPr lang="en-US" b="1" dirty="0"/>
              <a:t> </a:t>
            </a:r>
            <a:r>
              <a:rPr lang="en-US" b="1" dirty="0" err="1"/>
              <a:t>entreprise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l'autre</a:t>
            </a:r>
            <a:r>
              <a:rPr lang="en-US" b="0" dirty="0"/>
              <a:t>
</a:t>
            </a:r>
            <a:r>
              <a:rPr lang="en-US" b="0" dirty="0" err="1"/>
              <a:t>Publicité</a:t>
            </a:r>
            <a:r>
              <a:rPr lang="en-US" b="0" dirty="0"/>
              <a:t> - jamais </a:t>
            </a:r>
            <a:r>
              <a:rPr lang="en-US" b="0" dirty="0" err="1"/>
              <a:t>demandé</a:t>
            </a:r>
            <a:r>
              <a:rPr lang="en-US" b="0" dirty="0"/>
              <a:t> </a:t>
            </a:r>
            <a:r>
              <a:rPr lang="en-US" b="0" dirty="0" err="1"/>
              <a:t>pourquoi</a:t>
            </a:r>
            <a:r>
              <a:rPr lang="en-US" b="0" dirty="0"/>
              <a:t> </a:t>
            </a:r>
            <a:r>
              <a:rPr lang="en-US" b="0" dirty="0" err="1"/>
              <a:t>vos</a:t>
            </a:r>
            <a:r>
              <a:rPr lang="en-US" b="0" dirty="0"/>
              <a:t> </a:t>
            </a:r>
            <a:r>
              <a:rPr lang="en-US" b="0" dirty="0" err="1"/>
              <a:t>annonces</a:t>
            </a:r>
            <a:r>
              <a:rPr lang="en-US" b="0" dirty="0"/>
              <a:t> </a:t>
            </a:r>
            <a:r>
              <a:rPr lang="en-US" b="0" dirty="0" err="1"/>
              <a:t>semblent</a:t>
            </a:r>
            <a:r>
              <a:rPr lang="en-US" b="0" dirty="0"/>
              <a:t> </a:t>
            </a:r>
            <a:r>
              <a:rPr lang="en-US" b="0" dirty="0" err="1"/>
              <a:t>si</a:t>
            </a:r>
            <a:r>
              <a:rPr lang="en-US" b="0" dirty="0"/>
              <a:t> </a:t>
            </a:r>
            <a:r>
              <a:rPr lang="en-US" b="0" dirty="0" err="1"/>
              <a:t>spécifiques</a:t>
            </a:r>
            <a:r>
              <a:rPr lang="en-US" b="0" dirty="0"/>
              <a:t>?
De </a:t>
            </a:r>
            <a:r>
              <a:rPr lang="en-US" b="0" dirty="0" err="1"/>
              <a:t>nombreuses</a:t>
            </a:r>
            <a:r>
              <a:rPr lang="en-US" b="0" dirty="0"/>
              <a:t> </a:t>
            </a:r>
            <a:r>
              <a:rPr lang="en-US" b="0" dirty="0" err="1"/>
              <a:t>entreprises</a:t>
            </a:r>
            <a:r>
              <a:rPr lang="en-US" b="0" dirty="0"/>
              <a:t> de </a:t>
            </a:r>
            <a:r>
              <a:rPr lang="en-US" b="0" dirty="0" err="1"/>
              <a:t>médias</a:t>
            </a:r>
            <a:r>
              <a:rPr lang="en-US" b="0" dirty="0"/>
              <a:t> </a:t>
            </a:r>
            <a:r>
              <a:rPr lang="en-US" b="0" dirty="0" err="1"/>
              <a:t>sociaux</a:t>
            </a:r>
            <a:r>
              <a:rPr lang="en-US" b="0" dirty="0"/>
              <a:t> </a:t>
            </a:r>
            <a:r>
              <a:rPr lang="en-US" b="0" dirty="0" err="1"/>
              <a:t>suivent</a:t>
            </a:r>
            <a:r>
              <a:rPr lang="en-US" b="0" dirty="0"/>
              <a:t> </a:t>
            </a:r>
            <a:r>
              <a:rPr lang="en-US" b="0" dirty="0" err="1"/>
              <a:t>votre</a:t>
            </a:r>
            <a:r>
              <a:rPr lang="en-US" b="0" dirty="0"/>
              <a:t> </a:t>
            </a:r>
            <a:r>
              <a:rPr lang="en-US" b="0" dirty="0" err="1"/>
              <a:t>activité</a:t>
            </a:r>
            <a:r>
              <a:rPr lang="en-US" b="0" dirty="0"/>
              <a:t> et </a:t>
            </a:r>
            <a:r>
              <a:rPr lang="en-US" b="0" dirty="0" err="1"/>
              <a:t>vendent</a:t>
            </a:r>
            <a:r>
              <a:rPr lang="en-US" b="0" dirty="0"/>
              <a:t> </a:t>
            </a:r>
            <a:r>
              <a:rPr lang="en-US" b="0" dirty="0" err="1"/>
              <a:t>vos</a:t>
            </a:r>
            <a:r>
              <a:rPr lang="en-US" b="0" dirty="0"/>
              <a:t>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à</a:t>
            </a:r>
            <a:r>
              <a:rPr lang="en-US" b="0" dirty="0"/>
              <a:t> des </a:t>
            </a:r>
            <a:r>
              <a:rPr lang="en-US" b="0" dirty="0" err="1"/>
              <a:t>entreprises</a:t>
            </a:r>
            <a:r>
              <a:rPr lang="en-US" b="0" dirty="0"/>
              <a:t> tierces pour la </a:t>
            </a:r>
            <a:r>
              <a:rPr lang="en-US" b="0" dirty="0" err="1"/>
              <a:t>publicité</a:t>
            </a:r>
            <a:r>
              <a:rPr lang="en-US" b="0" dirty="0"/>
              <a:t>. </a:t>
            </a:r>
            <a:r>
              <a:rPr lang="en-US" b="0" dirty="0" err="1"/>
              <a:t>Ils</a:t>
            </a:r>
            <a:r>
              <a:rPr lang="en-US" b="0" dirty="0"/>
              <a:t> </a:t>
            </a:r>
            <a:r>
              <a:rPr lang="en-US" b="0" dirty="0" err="1"/>
              <a:t>annoncent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fonction</a:t>
            </a:r>
            <a:r>
              <a:rPr lang="en-US" b="0" dirty="0"/>
              <a:t> de </a:t>
            </a:r>
            <a:r>
              <a:rPr lang="en-US" b="0" dirty="0" err="1"/>
              <a:t>votre</a:t>
            </a:r>
            <a:r>
              <a:rPr lang="en-US" b="0" dirty="0"/>
              <a:t> </a:t>
            </a:r>
            <a:r>
              <a:rPr lang="en-US" b="0" dirty="0" err="1"/>
              <a:t>profil</a:t>
            </a:r>
            <a:r>
              <a:rPr lang="en-US" b="0" dirty="0"/>
              <a:t>, </a:t>
            </a:r>
            <a:r>
              <a:rPr lang="en-US" b="0" dirty="0" err="1"/>
              <a:t>âge</a:t>
            </a:r>
            <a:r>
              <a:rPr lang="en-US" b="0" dirty="0"/>
              <a:t>, </a:t>
            </a:r>
            <a:r>
              <a:rPr lang="en-US" b="0" dirty="0" err="1"/>
              <a:t>sexe</a:t>
            </a:r>
            <a:r>
              <a:rPr lang="en-US" b="0" dirty="0"/>
              <a:t>, </a:t>
            </a:r>
            <a:r>
              <a:rPr lang="en-US" b="0" dirty="0" err="1"/>
              <a:t>aime</a:t>
            </a:r>
            <a:r>
              <a:rPr lang="en-US" b="0" dirty="0"/>
              <a:t>, et qui </a:t>
            </a:r>
            <a:r>
              <a:rPr lang="en-US" b="0" dirty="0" err="1"/>
              <a:t>vous</a:t>
            </a:r>
            <a:r>
              <a:rPr lang="en-US" b="0" dirty="0"/>
              <a:t> suivez.
Les </a:t>
            </a:r>
            <a:r>
              <a:rPr lang="en-US" b="0" dirty="0" err="1"/>
              <a:t>entreprises</a:t>
            </a:r>
            <a:r>
              <a:rPr lang="en-US" b="0" dirty="0"/>
              <a:t> de </a:t>
            </a:r>
            <a:r>
              <a:rPr lang="en-US" b="0" dirty="0" err="1"/>
              <a:t>médias</a:t>
            </a:r>
            <a:r>
              <a:rPr lang="en-US" b="0" dirty="0"/>
              <a:t> </a:t>
            </a:r>
            <a:r>
              <a:rPr lang="en-US" b="0" dirty="0" err="1"/>
              <a:t>sociaux</a:t>
            </a:r>
            <a:r>
              <a:rPr lang="en-US" b="0" dirty="0"/>
              <a:t> </a:t>
            </a:r>
            <a:r>
              <a:rPr lang="en-US" b="0" dirty="0" err="1"/>
              <a:t>peuvent</a:t>
            </a:r>
            <a:r>
              <a:rPr lang="en-US" b="0" dirty="0"/>
              <a:t> dresser un </a:t>
            </a:r>
            <a:r>
              <a:rPr lang="en-US" b="0" dirty="0" err="1"/>
              <a:t>profil</a:t>
            </a:r>
            <a:r>
              <a:rPr lang="en-US" b="0" dirty="0"/>
              <a:t> </a:t>
            </a:r>
            <a:r>
              <a:rPr lang="en-US" b="0" dirty="0" err="1"/>
              <a:t>assez</a:t>
            </a:r>
            <a:r>
              <a:rPr lang="en-US" b="0" dirty="0"/>
              <a:t> </a:t>
            </a:r>
            <a:r>
              <a:rPr lang="en-US" b="0" dirty="0" err="1"/>
              <a:t>détaillé</a:t>
            </a:r>
            <a:r>
              <a:rPr lang="en-US" b="0" dirty="0"/>
              <a:t> de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fonction</a:t>
            </a:r>
            <a:r>
              <a:rPr lang="en-US" b="0" dirty="0"/>
              <a:t> de </a:t>
            </a:r>
            <a:r>
              <a:rPr lang="en-US" b="0" dirty="0" err="1"/>
              <a:t>votre</a:t>
            </a:r>
            <a:r>
              <a:rPr lang="en-US" b="0" dirty="0"/>
              <a:t> </a:t>
            </a:r>
            <a:r>
              <a:rPr lang="en-US" b="0" dirty="0" err="1"/>
              <a:t>activité</a:t>
            </a:r>
            <a:r>
              <a:rPr lang="en-US" b="0" dirty="0"/>
              <a:t> et de </a:t>
            </a:r>
            <a:r>
              <a:rPr lang="en-US" b="0" dirty="0" err="1"/>
              <a:t>votre</a:t>
            </a:r>
            <a:r>
              <a:rPr lang="en-US" b="0" dirty="0"/>
              <a:t> </a:t>
            </a:r>
            <a:r>
              <a:rPr lang="en-US" b="0" dirty="0" err="1"/>
              <a:t>profil</a:t>
            </a:r>
            <a:r>
              <a:rPr lang="en-US" b="0" dirty="0"/>
              <a:t>.
Au-</a:t>
            </a:r>
            <a:r>
              <a:rPr lang="en-US" b="0" dirty="0" err="1"/>
              <a:t>delà</a:t>
            </a:r>
            <a:r>
              <a:rPr lang="en-US" b="0" dirty="0"/>
              <a:t> de </a:t>
            </a:r>
            <a:r>
              <a:rPr lang="en-US" b="0" dirty="0" err="1"/>
              <a:t>ces</a:t>
            </a:r>
            <a:r>
              <a:rPr lang="en-US" b="0" dirty="0"/>
              <a:t> </a:t>
            </a:r>
            <a:r>
              <a:rPr lang="en-US" b="0" dirty="0" err="1"/>
              <a:t>annonces</a:t>
            </a:r>
            <a:r>
              <a:rPr lang="en-US" b="0" dirty="0"/>
              <a:t> </a:t>
            </a:r>
            <a:r>
              <a:rPr lang="en-US" b="0" dirty="0" err="1"/>
              <a:t>étant</a:t>
            </a:r>
            <a:r>
              <a:rPr lang="en-US" b="0" dirty="0"/>
              <a:t> </a:t>
            </a:r>
            <a:r>
              <a:rPr lang="en-US" b="0" dirty="0" err="1"/>
              <a:t>embêtants</a:t>
            </a:r>
            <a:r>
              <a:rPr lang="en-US" b="0" dirty="0"/>
              <a:t> </a:t>
            </a:r>
            <a:r>
              <a:rPr lang="en-US" b="0" dirty="0" err="1"/>
              <a:t>ou</a:t>
            </a:r>
            <a:r>
              <a:rPr lang="en-US" b="0" dirty="0"/>
              <a:t> un </a:t>
            </a:r>
            <a:r>
              <a:rPr lang="en-US" b="0" dirty="0" err="1"/>
              <a:t>peu</a:t>
            </a:r>
            <a:r>
              <a:rPr lang="en-US" b="0" dirty="0"/>
              <a:t> </a:t>
            </a:r>
            <a:r>
              <a:rPr lang="en-US" b="0" dirty="0" err="1"/>
              <a:t>effrayant</a:t>
            </a:r>
            <a:r>
              <a:rPr lang="en-US" b="0" dirty="0"/>
              <a:t>, nous ne </a:t>
            </a:r>
            <a:r>
              <a:rPr lang="en-US" b="0" dirty="0" err="1"/>
              <a:t>pouvons</a:t>
            </a:r>
            <a:r>
              <a:rPr lang="en-US" b="0" dirty="0"/>
              <a:t> pas </a:t>
            </a:r>
            <a:r>
              <a:rPr lang="en-US" b="0" dirty="0" err="1"/>
              <a:t>nier</a:t>
            </a:r>
            <a:r>
              <a:rPr lang="en-US" b="0" dirty="0"/>
              <a:t> </a:t>
            </a:r>
            <a:r>
              <a:rPr lang="en-US" b="0" dirty="0" err="1"/>
              <a:t>qu'ils</a:t>
            </a:r>
            <a:r>
              <a:rPr lang="en-US" b="0" dirty="0"/>
              <a:t> </a:t>
            </a:r>
            <a:r>
              <a:rPr lang="en-US" b="0" dirty="0" err="1"/>
              <a:t>fonctionnent</a:t>
            </a:r>
            <a:r>
              <a:rPr lang="en-US" b="0" dirty="0"/>
              <a:t> </a:t>
            </a:r>
            <a:r>
              <a:rPr lang="en-US" b="0" dirty="0" err="1"/>
              <a:t>parfois</a:t>
            </a:r>
            <a:r>
              <a:rPr lang="en-US" b="0" dirty="0"/>
              <a:t>. Prendre le </a:t>
            </a:r>
            <a:r>
              <a:rPr lang="en-US" b="0" dirty="0" err="1"/>
              <a:t>contrôle</a:t>
            </a:r>
            <a:r>
              <a:rPr lang="en-US" b="0" dirty="0"/>
              <a:t> de </a:t>
            </a:r>
            <a:r>
              <a:rPr lang="en-US" b="0" dirty="0" err="1"/>
              <a:t>vos</a:t>
            </a:r>
            <a:r>
              <a:rPr lang="en-US" b="0" dirty="0"/>
              <a:t> </a:t>
            </a:r>
            <a:r>
              <a:rPr lang="en-US" b="0" dirty="0" err="1"/>
              <a:t>données</a:t>
            </a:r>
            <a:r>
              <a:rPr lang="en-US" b="0" dirty="0"/>
              <a:t> et ne pas </a:t>
            </a:r>
            <a:r>
              <a:rPr lang="en-US" b="0" dirty="0" err="1"/>
              <a:t>laisser</a:t>
            </a:r>
            <a:r>
              <a:rPr lang="en-US" b="0" dirty="0"/>
              <a:t> les </a:t>
            </a:r>
            <a:r>
              <a:rPr lang="en-US" b="0" dirty="0" err="1"/>
              <a:t>entreprises</a:t>
            </a:r>
            <a:r>
              <a:rPr lang="en-US" b="0" dirty="0"/>
              <a:t> </a:t>
            </a:r>
            <a:r>
              <a:rPr lang="en-US" b="0" dirty="0" err="1"/>
              <a:t>vendre</a:t>
            </a:r>
            <a:r>
              <a:rPr lang="en-US" b="0" dirty="0"/>
              <a:t> </a:t>
            </a:r>
            <a:r>
              <a:rPr lang="en-US" b="0" dirty="0" err="1"/>
              <a:t>vos</a:t>
            </a:r>
            <a:r>
              <a:rPr lang="en-US" b="0" dirty="0"/>
              <a:t>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à</a:t>
            </a:r>
            <a:r>
              <a:rPr lang="en-US" b="0" dirty="0"/>
              <a:t> des tiers </a:t>
            </a:r>
            <a:r>
              <a:rPr lang="en-US" b="0" dirty="0" err="1"/>
              <a:t>signifie</a:t>
            </a:r>
            <a:r>
              <a:rPr lang="en-US" b="0" dirty="0"/>
              <a:t> que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êtes</a:t>
            </a:r>
            <a:r>
              <a:rPr lang="en-US" b="0" dirty="0"/>
              <a:t> </a:t>
            </a:r>
            <a:r>
              <a:rPr lang="en-US" b="0" dirty="0" err="1"/>
              <a:t>moins</a:t>
            </a:r>
            <a:r>
              <a:rPr lang="en-US" b="0" dirty="0"/>
              <a:t> susceptible d'être </a:t>
            </a:r>
            <a:r>
              <a:rPr lang="en-US" b="0" dirty="0" err="1"/>
              <a:t>exploité</a:t>
            </a:r>
            <a:r>
              <a:rPr lang="en-US" b="0" dirty="0"/>
              <a:t> </a:t>
            </a:r>
            <a:r>
              <a:rPr lang="en-US" b="0" dirty="0" err="1"/>
              <a:t>ou</a:t>
            </a:r>
            <a:r>
              <a:rPr lang="en-US" b="0" dirty="0"/>
              <a:t> </a:t>
            </a:r>
            <a:r>
              <a:rPr lang="en-US" b="0" dirty="0" err="1"/>
              <a:t>potentiellement</a:t>
            </a:r>
            <a:r>
              <a:rPr lang="en-US" b="0" dirty="0"/>
              <a:t> des influences par le </a:t>
            </a:r>
            <a:r>
              <a:rPr lang="en-US" b="0" dirty="0" err="1"/>
              <a:t>biais</a:t>
            </a:r>
            <a:r>
              <a:rPr lang="en-US" b="0" dirty="0"/>
              <a:t> </a:t>
            </a:r>
            <a:r>
              <a:rPr lang="en-US" b="0" dirty="0" err="1"/>
              <a:t>d'annonces</a:t>
            </a:r>
            <a:r>
              <a:rPr lang="en-US" b="0" dirty="0"/>
              <a:t> </a:t>
            </a:r>
            <a:r>
              <a:rPr lang="en-US" b="0" dirty="0" err="1"/>
              <a:t>ciblées</a:t>
            </a:r>
            <a:r>
              <a:rPr lang="en-US" b="0" dirty="0"/>
              <a:t>.</a:t>
            </a:r>
          </a:p>
          <a:p>
            <a:pPr>
              <a:defRPr b="1"/>
            </a:pPr>
            <a:r>
              <a:rPr lang="en-US" b="0" dirty="0"/>
              <a:t>
</a:t>
            </a:r>
            <a:r>
              <a:rPr lang="en-US" b="1" dirty="0"/>
              <a:t>De </a:t>
            </a:r>
            <a:r>
              <a:rPr lang="en-US" b="1" dirty="0" err="1"/>
              <a:t>personne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personne</a:t>
            </a:r>
            <a:r>
              <a:rPr lang="en-US" b="0" dirty="0"/>
              <a:t>
</a:t>
            </a:r>
            <a:r>
              <a:rPr lang="en-US" b="0" dirty="0" err="1"/>
              <a:t>Chaque</a:t>
            </a:r>
            <a:r>
              <a:rPr lang="en-US" b="0" dirty="0"/>
              <a:t> </a:t>
            </a:r>
            <a:r>
              <a:rPr lang="en-US" b="0" dirty="0" err="1"/>
              <a:t>fois</a:t>
            </a:r>
            <a:r>
              <a:rPr lang="en-US" b="0" dirty="0"/>
              <a:t> que nous </a:t>
            </a:r>
            <a:r>
              <a:rPr lang="en-US" b="0" dirty="0" err="1"/>
              <a:t>contactons</a:t>
            </a:r>
            <a:r>
              <a:rPr lang="en-US" b="0" dirty="0"/>
              <a:t> un </a:t>
            </a:r>
            <a:r>
              <a:rPr lang="en-US" b="0" dirty="0" err="1"/>
              <a:t>ami</a:t>
            </a:r>
            <a:r>
              <a:rPr lang="en-US" b="0" dirty="0"/>
              <a:t>, un </a:t>
            </a:r>
            <a:r>
              <a:rPr lang="en-US" b="0" dirty="0" err="1"/>
              <a:t>membre</a:t>
            </a:r>
            <a:r>
              <a:rPr lang="en-US" b="0" dirty="0"/>
              <a:t> de la </a:t>
            </a:r>
            <a:r>
              <a:rPr lang="en-US" b="0" dirty="0" err="1"/>
              <a:t>famille</a:t>
            </a:r>
            <a:r>
              <a:rPr lang="en-US" b="0" dirty="0"/>
              <a:t> </a:t>
            </a:r>
            <a:r>
              <a:rPr lang="en-US" b="0" dirty="0" err="1"/>
              <a:t>ou</a:t>
            </a:r>
            <a:r>
              <a:rPr lang="en-US" b="0" dirty="0"/>
              <a:t> un </a:t>
            </a:r>
            <a:r>
              <a:rPr lang="en-US" b="0" dirty="0" err="1"/>
              <a:t>collègue</a:t>
            </a:r>
            <a:r>
              <a:rPr lang="en-US" b="0" dirty="0"/>
              <a:t> sur </a:t>
            </a:r>
            <a:r>
              <a:rPr lang="en-US" b="0" dirty="0" err="1"/>
              <a:t>une</a:t>
            </a:r>
            <a:r>
              <a:rPr lang="en-US" b="0" dirty="0"/>
              <a:t> application </a:t>
            </a:r>
            <a:r>
              <a:rPr lang="en-US" b="0" dirty="0" err="1"/>
              <a:t>connectée</a:t>
            </a:r>
            <a:r>
              <a:rPr lang="en-US" b="0" dirty="0"/>
              <a:t> </a:t>
            </a:r>
            <a:r>
              <a:rPr lang="en-US" b="0" dirty="0" err="1"/>
              <a:t>à</a:t>
            </a:r>
            <a:r>
              <a:rPr lang="en-US" b="0" dirty="0"/>
              <a:t> Internet, nous </a:t>
            </a:r>
            <a:r>
              <a:rPr lang="en-US" b="0" dirty="0" err="1"/>
              <a:t>partageons</a:t>
            </a:r>
            <a:r>
              <a:rPr lang="en-US" b="0" dirty="0"/>
              <a:t> des </a:t>
            </a:r>
            <a:r>
              <a:rPr lang="en-US" b="0" dirty="0" err="1"/>
              <a:t>données</a:t>
            </a:r>
            <a:r>
              <a:rPr lang="en-US" b="0" dirty="0"/>
              <a:t>
</a:t>
            </a:r>
            <a:r>
              <a:rPr lang="en-US" b="0" dirty="0" err="1"/>
              <a:t>Plateformes</a:t>
            </a:r>
            <a:r>
              <a:rPr lang="en-US" b="0" dirty="0"/>
              <a:t> de </a:t>
            </a:r>
            <a:r>
              <a:rPr lang="en-US" b="0" dirty="0" err="1"/>
              <a:t>messagerie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ligne</a:t>
            </a:r>
            <a:r>
              <a:rPr lang="en-US" b="0" dirty="0"/>
              <a:t>
Il </a:t>
            </a:r>
            <a:r>
              <a:rPr lang="en-US" b="0" dirty="0" err="1"/>
              <a:t>est</a:t>
            </a:r>
            <a:r>
              <a:rPr lang="en-US" b="0" dirty="0"/>
              <a:t> </a:t>
            </a:r>
            <a:r>
              <a:rPr lang="en-US" b="0" dirty="0" err="1"/>
              <a:t>préférable</a:t>
            </a:r>
            <a:r>
              <a:rPr lang="en-US" b="0" dirty="0"/>
              <a:t> de savoir que </a:t>
            </a:r>
            <a:r>
              <a:rPr lang="en-US" b="0" dirty="0" err="1"/>
              <a:t>ces</a:t>
            </a:r>
            <a:r>
              <a:rPr lang="en-US" b="0" dirty="0"/>
              <a:t> </a:t>
            </a:r>
            <a:r>
              <a:rPr lang="en-US" b="0" dirty="0" err="1"/>
              <a:t>entreprises</a:t>
            </a:r>
            <a:r>
              <a:rPr lang="en-US" b="0" dirty="0"/>
              <a:t>, </a:t>
            </a:r>
            <a:r>
              <a:rPr lang="en-US" b="0" dirty="0" err="1"/>
              <a:t>même</a:t>
            </a:r>
            <a:r>
              <a:rPr lang="en-US" b="0" dirty="0"/>
              <a:t> </a:t>
            </a:r>
            <a:r>
              <a:rPr lang="en-US" b="0" dirty="0" err="1"/>
              <a:t>si</a:t>
            </a:r>
            <a:r>
              <a:rPr lang="en-US" b="0" dirty="0"/>
              <a:t> </a:t>
            </a:r>
            <a:r>
              <a:rPr lang="en-US" b="0" dirty="0" err="1"/>
              <a:t>elles</a:t>
            </a:r>
            <a:r>
              <a:rPr lang="en-US" b="0" dirty="0"/>
              <a:t> </a:t>
            </a:r>
            <a:r>
              <a:rPr lang="en-US" b="0" dirty="0" err="1"/>
              <a:t>peuvent</a:t>
            </a:r>
            <a:r>
              <a:rPr lang="en-US" b="0" dirty="0"/>
              <a:t> prendre la </a:t>
            </a:r>
            <a:r>
              <a:rPr lang="en-US" b="0" dirty="0" err="1"/>
              <a:t>sécurité</a:t>
            </a:r>
            <a:r>
              <a:rPr lang="en-US" b="0" dirty="0"/>
              <a:t> </a:t>
            </a:r>
            <a:r>
              <a:rPr lang="en-US" b="0" dirty="0" err="1"/>
              <a:t>très</a:t>
            </a:r>
            <a:r>
              <a:rPr lang="en-US" b="0" dirty="0"/>
              <a:t> au </a:t>
            </a:r>
            <a:r>
              <a:rPr lang="en-US" b="0" dirty="0" err="1"/>
              <a:t>sérieux</a:t>
            </a:r>
            <a:r>
              <a:rPr lang="en-US" b="0" dirty="0"/>
              <a:t>, ne </a:t>
            </a:r>
            <a:r>
              <a:rPr lang="en-US" b="0" dirty="0" err="1"/>
              <a:t>sont</a:t>
            </a:r>
            <a:r>
              <a:rPr lang="en-US" b="0" dirty="0"/>
              <a:t> pas </a:t>
            </a:r>
            <a:r>
              <a:rPr lang="en-US" b="0" dirty="0" err="1"/>
              <a:t>infaillibles</a:t>
            </a:r>
            <a:r>
              <a:rPr lang="en-US" b="0" dirty="0"/>
              <a:t>. </a:t>
            </a:r>
            <a:r>
              <a:rPr lang="en-US" b="0" dirty="0" err="1"/>
              <a:t>Essayez</a:t>
            </a:r>
            <a:r>
              <a:rPr lang="en-US" b="0" dirty="0"/>
              <a:t> de ne </a:t>
            </a:r>
            <a:r>
              <a:rPr lang="en-US" b="0" dirty="0" err="1"/>
              <a:t>rien</a:t>
            </a:r>
            <a:r>
              <a:rPr lang="en-US" b="0" dirty="0"/>
              <a:t> dire que </a:t>
            </a:r>
            <a:r>
              <a:rPr lang="en-US" b="0" dirty="0" err="1"/>
              <a:t>vous</a:t>
            </a:r>
            <a:r>
              <a:rPr lang="en-US" b="0" dirty="0"/>
              <a:t> ne </a:t>
            </a:r>
            <a:r>
              <a:rPr lang="en-US" b="0" dirty="0" err="1"/>
              <a:t>voudriez</a:t>
            </a:r>
            <a:r>
              <a:rPr lang="en-US" b="0" dirty="0"/>
              <a:t> pas un jour </a:t>
            </a:r>
            <a:r>
              <a:rPr lang="en-US" b="0" dirty="0" err="1"/>
              <a:t>être</a:t>
            </a:r>
            <a:r>
              <a:rPr lang="en-US" b="0" dirty="0"/>
              <a:t> public.</a:t>
            </a:r>
            <a:br>
              <a:rPr lang="en-US" b="0" dirty="0"/>
            </a:br>
            <a:br>
              <a:rPr lang="en-US" b="0" dirty="0"/>
            </a:br>
            <a:r>
              <a:rPr lang="en-US" b="1" dirty="0" err="1"/>
              <a:t>Personne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compagnie</a:t>
            </a:r>
            <a:r>
              <a:rPr lang="en-US" b="0" dirty="0"/>
              <a:t>
Nous </a:t>
            </a:r>
            <a:r>
              <a:rPr lang="en-US" b="0" dirty="0" err="1"/>
              <a:t>faisons</a:t>
            </a:r>
            <a:r>
              <a:rPr lang="en-US" b="0" dirty="0"/>
              <a:t> du </a:t>
            </a:r>
            <a:r>
              <a:rPr lang="en-US" b="0" dirty="0" err="1"/>
              <a:t>bénévolat</a:t>
            </a:r>
            <a:r>
              <a:rPr lang="en-US" b="0" dirty="0"/>
              <a:t> </a:t>
            </a:r>
            <a:r>
              <a:rPr lang="en-US" b="0" dirty="0" err="1"/>
              <a:t>auprès</a:t>
            </a:r>
            <a:r>
              <a:rPr lang="en-US" b="0" dirty="0"/>
              <a:t> des </a:t>
            </a:r>
            <a:r>
              <a:rPr lang="en-US" b="0" dirty="0" err="1"/>
              <a:t>entreprises</a:t>
            </a:r>
            <a:r>
              <a:rPr lang="en-US" b="0" dirty="0"/>
              <a:t> pour </a:t>
            </a:r>
            <a:r>
              <a:rPr lang="en-US" b="0" dirty="0" err="1"/>
              <a:t>utiliser</a:t>
            </a:r>
            <a:r>
              <a:rPr lang="en-US" b="0" dirty="0"/>
              <a:t> </a:t>
            </a:r>
            <a:r>
              <a:rPr lang="en-US" b="0" dirty="0" err="1"/>
              <a:t>leurs</a:t>
            </a:r>
            <a:r>
              <a:rPr lang="en-US" b="0" dirty="0"/>
              <a:t> services, par </a:t>
            </a:r>
            <a:r>
              <a:rPr lang="en-US" b="0" dirty="0" err="1"/>
              <a:t>exemple</a:t>
            </a:r>
            <a:r>
              <a:rPr lang="en-US" b="0" dirty="0"/>
              <a:t>. </a:t>
            </a:r>
            <a:r>
              <a:rPr lang="en-US" b="0" dirty="0" err="1"/>
              <a:t>lorsque</a:t>
            </a:r>
            <a:r>
              <a:rPr lang="en-US" b="0" dirty="0"/>
              <a:t> nous </a:t>
            </a:r>
            <a:r>
              <a:rPr lang="en-US" b="0" dirty="0" err="1"/>
              <a:t>fournissons</a:t>
            </a:r>
            <a:r>
              <a:rPr lang="en-US" b="0" dirty="0"/>
              <a:t> </a:t>
            </a:r>
            <a:r>
              <a:rPr lang="en-US" b="0" dirty="0" err="1"/>
              <a:t>nos</a:t>
            </a:r>
            <a:r>
              <a:rPr lang="en-US" b="0" dirty="0"/>
              <a:t> </a:t>
            </a:r>
            <a:r>
              <a:rPr lang="en-US" b="0" dirty="0" err="1"/>
              <a:t>coordonnées</a:t>
            </a:r>
            <a:r>
              <a:rPr lang="en-US" b="0" dirty="0"/>
              <a:t> </a:t>
            </a:r>
            <a:r>
              <a:rPr lang="en-US" b="0" dirty="0" err="1"/>
              <a:t>bancaires</a:t>
            </a:r>
            <a:r>
              <a:rPr lang="en-US" b="0" dirty="0"/>
              <a:t> aux applications de </a:t>
            </a:r>
            <a:r>
              <a:rPr lang="en-US" b="0" dirty="0" err="1"/>
              <a:t>paiement</a:t>
            </a:r>
            <a:r>
              <a:rPr lang="en-US" b="0" dirty="0"/>
              <a:t> </a:t>
            </a:r>
            <a:r>
              <a:rPr lang="en-US" b="0" dirty="0" err="1"/>
              <a:t>afin</a:t>
            </a:r>
            <a:r>
              <a:rPr lang="en-US" b="0" dirty="0"/>
              <a:t> que nous </a:t>
            </a:r>
            <a:r>
              <a:rPr lang="en-US" b="0" dirty="0" err="1"/>
              <a:t>puissions</a:t>
            </a:r>
            <a:r>
              <a:rPr lang="en-US" b="0" dirty="0"/>
              <a:t> </a:t>
            </a:r>
            <a:r>
              <a:rPr lang="en-US" b="0" dirty="0" err="1"/>
              <a:t>fractionner</a:t>
            </a:r>
            <a:r>
              <a:rPr lang="en-US" b="0" dirty="0"/>
              <a:t> les </a:t>
            </a:r>
            <a:r>
              <a:rPr lang="en-US" b="0" dirty="0" err="1"/>
              <a:t>chèques</a:t>
            </a:r>
            <a:r>
              <a:rPr lang="en-US" b="0" dirty="0"/>
              <a:t> et </a:t>
            </a:r>
            <a:r>
              <a:rPr lang="en-US" b="0" dirty="0" err="1"/>
              <a:t>envoyer</a:t>
            </a:r>
            <a:r>
              <a:rPr lang="en-US" b="0" dirty="0"/>
              <a:t> de </a:t>
            </a:r>
            <a:r>
              <a:rPr lang="en-US" b="0" dirty="0" err="1"/>
              <a:t>l'argent</a:t>
            </a:r>
            <a:r>
              <a:rPr lang="en-US" b="0" dirty="0"/>
              <a:t> </a:t>
            </a:r>
            <a:r>
              <a:rPr lang="en-US" b="0" dirty="0" err="1"/>
              <a:t>à</a:t>
            </a:r>
            <a:r>
              <a:rPr lang="en-US" b="0" dirty="0"/>
              <a:t> des </a:t>
            </a:r>
            <a:r>
              <a:rPr lang="en-US" b="0" dirty="0" err="1"/>
              <a:t>amis</a:t>
            </a:r>
            <a:r>
              <a:rPr lang="en-US" b="0" dirty="0"/>
              <a:t>
Nous </a:t>
            </a:r>
            <a:r>
              <a:rPr lang="en-US" b="0" dirty="0" err="1"/>
              <a:t>partageons</a:t>
            </a:r>
            <a:r>
              <a:rPr lang="en-US" b="0" dirty="0"/>
              <a:t> des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lorsque</a:t>
            </a:r>
            <a:r>
              <a:rPr lang="en-US" b="0" dirty="0"/>
              <a:t> nous </a:t>
            </a:r>
            <a:r>
              <a:rPr lang="en-US" b="0" dirty="0" err="1"/>
              <a:t>envoyons</a:t>
            </a:r>
            <a:r>
              <a:rPr lang="en-US" b="0" dirty="0"/>
              <a:t> de </a:t>
            </a:r>
            <a:r>
              <a:rPr lang="en-US" b="0" dirty="0" err="1"/>
              <a:t>l'argent</a:t>
            </a:r>
            <a:r>
              <a:rPr lang="en-US" b="0" dirty="0"/>
              <a:t> les </a:t>
            </a:r>
            <a:r>
              <a:rPr lang="en-US" b="0" dirty="0" err="1"/>
              <a:t>uns</a:t>
            </a:r>
            <a:r>
              <a:rPr lang="en-US" b="0" dirty="0"/>
              <a:t> aux </a:t>
            </a:r>
            <a:r>
              <a:rPr lang="en-US" b="0" dirty="0" err="1"/>
              <a:t>autres</a:t>
            </a:r>
            <a:r>
              <a:rPr lang="en-US" b="0" dirty="0"/>
              <a:t>. 
</a:t>
            </a:r>
            <a:r>
              <a:rPr lang="en-US" b="0" dirty="0" err="1"/>
              <a:t>Assurez-vous</a:t>
            </a:r>
            <a:r>
              <a:rPr lang="en-US" b="0" dirty="0"/>
              <a:t> </a:t>
            </a:r>
            <a:r>
              <a:rPr lang="en-US" b="0" dirty="0" err="1"/>
              <a:t>d'envoyer</a:t>
            </a:r>
            <a:r>
              <a:rPr lang="en-US" b="0" dirty="0"/>
              <a:t> </a:t>
            </a:r>
            <a:r>
              <a:rPr lang="en-US" b="0" dirty="0" err="1"/>
              <a:t>à</a:t>
            </a:r>
            <a:r>
              <a:rPr lang="en-US" b="0" dirty="0"/>
              <a:t> la bonne </a:t>
            </a:r>
            <a:r>
              <a:rPr lang="en-US" b="0" dirty="0" err="1"/>
              <a:t>personne</a:t>
            </a:r>
            <a:r>
              <a:rPr lang="en-US" b="0" dirty="0"/>
              <a:t>, par </a:t>
            </a:r>
            <a:r>
              <a:rPr lang="en-US" b="0" dirty="0" err="1"/>
              <a:t>l'intermédiaire</a:t>
            </a:r>
            <a:r>
              <a:rPr lang="en-US" b="0" dirty="0"/>
              <a:t> d'un service </a:t>
            </a:r>
            <a:r>
              <a:rPr lang="en-US" b="0" dirty="0" err="1"/>
              <a:t>en</a:t>
            </a:r>
            <a:r>
              <a:rPr lang="en-US" b="0" dirty="0"/>
              <a:t> qui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avez</a:t>
            </a:r>
            <a:r>
              <a:rPr lang="en-US" b="0" dirty="0"/>
              <a:t> </a:t>
            </a:r>
            <a:r>
              <a:rPr lang="en-US" b="0" dirty="0" err="1"/>
              <a:t>confiance</a:t>
            </a:r>
            <a:r>
              <a:rPr lang="en-US" b="0" dirty="0"/>
              <a:t>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005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rPr lang="en-US" b="1" dirty="0"/>
              <a:t>Conditions </a:t>
            </a:r>
            <a:r>
              <a:rPr lang="en-US" b="1" dirty="0" err="1"/>
              <a:t>générales</a:t>
            </a:r>
            <a:r>
              <a:rPr lang="en-US" b="0" dirty="0"/>
              <a:t>
Long et </a:t>
            </a:r>
            <a:r>
              <a:rPr lang="en-US" b="0" dirty="0" err="1"/>
              <a:t>fastidieux</a:t>
            </a:r>
            <a:r>
              <a:rPr lang="en-US" b="0" dirty="0"/>
              <a:t>, </a:t>
            </a:r>
            <a:r>
              <a:rPr lang="en-US" b="0" dirty="0" err="1"/>
              <a:t>mais</a:t>
            </a:r>
            <a:r>
              <a:rPr lang="en-US" b="0" dirty="0"/>
              <a:t> </a:t>
            </a:r>
            <a:r>
              <a:rPr lang="en-US" b="0" dirty="0" err="1"/>
              <a:t>il</a:t>
            </a:r>
            <a:r>
              <a:rPr lang="en-US" b="0" dirty="0"/>
              <a:t> </a:t>
            </a:r>
            <a:r>
              <a:rPr lang="en-US" b="0" dirty="0" err="1"/>
              <a:t>est</a:t>
            </a:r>
            <a:r>
              <a:rPr lang="en-US" b="0" dirty="0"/>
              <a:t> important de savoir </a:t>
            </a:r>
            <a:r>
              <a:rPr lang="en-US" b="0" dirty="0" err="1"/>
              <a:t>ce</a:t>
            </a:r>
            <a:r>
              <a:rPr lang="en-US" b="0" dirty="0"/>
              <a:t> que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inscrivez</a:t>
            </a:r>
            <a:r>
              <a:rPr lang="en-US" b="0" dirty="0"/>
              <a:t> pour.
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cas</a:t>
            </a:r>
            <a:r>
              <a:rPr lang="en-US" b="0" dirty="0"/>
              <a:t> de </a:t>
            </a:r>
            <a:r>
              <a:rPr lang="en-US" b="0" dirty="0" err="1"/>
              <a:t>doute</a:t>
            </a:r>
            <a:r>
              <a:rPr lang="en-US" b="0" dirty="0"/>
              <a:t>, </a:t>
            </a:r>
            <a:r>
              <a:rPr lang="en-US" b="0" dirty="0" err="1"/>
              <a:t>enquêter</a:t>
            </a:r>
            <a:r>
              <a:rPr lang="en-US" b="0" dirty="0"/>
              <a:t> </a:t>
            </a:r>
            <a:r>
              <a:rPr lang="en-US" b="0" dirty="0" err="1"/>
              <a:t>davantage</a:t>
            </a:r>
            <a:r>
              <a:rPr lang="en-US" b="0" dirty="0"/>
              <a:t> sur </a:t>
            </a:r>
            <a:r>
              <a:rPr lang="en-US" b="0" dirty="0" err="1"/>
              <a:t>l'entreprise</a:t>
            </a:r>
            <a:r>
              <a:rPr lang="en-US" b="0" dirty="0"/>
              <a:t> pour </a:t>
            </a:r>
            <a:r>
              <a:rPr lang="en-US" b="0" dirty="0" err="1"/>
              <a:t>voir</a:t>
            </a:r>
            <a:r>
              <a:rPr lang="en-US" b="0" dirty="0"/>
              <a:t> </a:t>
            </a:r>
            <a:r>
              <a:rPr lang="en-US" b="0" dirty="0" err="1"/>
              <a:t>si</a:t>
            </a:r>
            <a:r>
              <a:rPr lang="en-US" b="0" dirty="0"/>
              <a:t> </a:t>
            </a:r>
            <a:r>
              <a:rPr lang="en-US" b="0" dirty="0" err="1"/>
              <a:t>elles</a:t>
            </a:r>
            <a:r>
              <a:rPr lang="en-US" b="0" dirty="0"/>
              <a:t> </a:t>
            </a:r>
            <a:r>
              <a:rPr lang="en-US" b="0" dirty="0" err="1"/>
              <a:t>sont</a:t>
            </a:r>
            <a:r>
              <a:rPr lang="en-US" b="0" dirty="0"/>
              <a:t> </a:t>
            </a:r>
            <a:r>
              <a:rPr lang="en-US" b="0" dirty="0" err="1"/>
              <a:t>dignes</a:t>
            </a:r>
            <a:r>
              <a:rPr lang="en-US" b="0" dirty="0"/>
              <a:t> de </a:t>
            </a:r>
            <a:r>
              <a:rPr lang="en-US" b="0" dirty="0" err="1"/>
              <a:t>confiance</a:t>
            </a:r>
            <a:r>
              <a:rPr lang="en-US" b="0" dirty="0"/>
              <a:t>. 
</a:t>
            </a:r>
            <a:r>
              <a:rPr lang="en-US" b="0" dirty="0" err="1"/>
              <a:t>Personne</a:t>
            </a:r>
            <a:r>
              <a:rPr lang="en-US" b="0" dirty="0"/>
              <a:t> </a:t>
            </a:r>
            <a:r>
              <a:rPr lang="en-US" b="0" dirty="0" err="1"/>
              <a:t>n'est</a:t>
            </a:r>
            <a:r>
              <a:rPr lang="en-US" b="0" dirty="0"/>
              <a:t> parfait. Des </a:t>
            </a:r>
            <a:r>
              <a:rPr lang="en-US" b="0" dirty="0" err="1"/>
              <a:t>nouvelles</a:t>
            </a:r>
            <a:r>
              <a:rPr lang="en-US" b="0" dirty="0"/>
              <a:t> </a:t>
            </a:r>
            <a:r>
              <a:rPr lang="en-US" b="0" dirty="0" err="1"/>
              <a:t>sont</a:t>
            </a:r>
            <a:r>
              <a:rPr lang="en-US" b="0" dirty="0"/>
              <a:t> </a:t>
            </a:r>
            <a:r>
              <a:rPr lang="en-US" b="0" dirty="0" err="1"/>
              <a:t>publiées</a:t>
            </a:r>
            <a:r>
              <a:rPr lang="en-US" b="0" dirty="0"/>
              <a:t> tout le temps sur les </a:t>
            </a:r>
            <a:r>
              <a:rPr lang="en-US" b="0" dirty="0" err="1"/>
              <a:t>entreprises</a:t>
            </a:r>
            <a:r>
              <a:rPr lang="en-US" b="0" dirty="0"/>
              <a:t> qui </a:t>
            </a:r>
            <a:r>
              <a:rPr lang="en-US" b="0" dirty="0" err="1"/>
              <a:t>ont</a:t>
            </a:r>
            <a:r>
              <a:rPr lang="en-US" b="0" dirty="0"/>
              <a:t> des violations de </a:t>
            </a:r>
            <a:r>
              <a:rPr lang="en-US" b="0" dirty="0" err="1"/>
              <a:t>données</a:t>
            </a:r>
            <a:r>
              <a:rPr lang="en-US" b="0" dirty="0"/>
              <a:t>. </a:t>
            </a:r>
            <a:r>
              <a:rPr lang="en-US" b="0" dirty="0" err="1"/>
              <a:t>Utilisez</a:t>
            </a:r>
            <a:r>
              <a:rPr lang="en-US" b="0" dirty="0"/>
              <a:t> </a:t>
            </a:r>
            <a:r>
              <a:rPr lang="en-US" b="0" dirty="0" err="1"/>
              <a:t>votre</a:t>
            </a:r>
            <a:r>
              <a:rPr lang="en-US" b="0" dirty="0"/>
              <a:t> </a:t>
            </a:r>
            <a:r>
              <a:rPr lang="en-US" b="0" dirty="0" err="1"/>
              <a:t>meilleur</a:t>
            </a:r>
            <a:r>
              <a:rPr lang="en-US" b="0" dirty="0"/>
              <a:t> </a:t>
            </a:r>
            <a:r>
              <a:rPr lang="en-US" b="0" dirty="0" err="1"/>
              <a:t>jugement</a:t>
            </a:r>
            <a:r>
              <a:rPr lang="en-US" b="0" dirty="0"/>
              <a:t>, </a:t>
            </a:r>
            <a:r>
              <a:rPr lang="en-US" b="0" dirty="0" err="1"/>
              <a:t>mais</a:t>
            </a:r>
            <a:r>
              <a:rPr lang="en-US" b="0" dirty="0"/>
              <a:t> </a:t>
            </a:r>
            <a:r>
              <a:rPr lang="en-US" b="0" dirty="0" err="1"/>
              <a:t>sachez</a:t>
            </a:r>
            <a:r>
              <a:rPr lang="en-US" b="0" dirty="0"/>
              <a:t> que </a:t>
            </a:r>
            <a:r>
              <a:rPr lang="en-US" b="0" dirty="0" err="1"/>
              <a:t>ces</a:t>
            </a:r>
            <a:r>
              <a:rPr lang="en-US" b="0" dirty="0"/>
              <a:t> choses </a:t>
            </a:r>
            <a:r>
              <a:rPr lang="en-US" b="0" dirty="0" err="1"/>
              <a:t>arrivent</a:t>
            </a:r>
            <a:r>
              <a:rPr lang="en-US" b="0" dirty="0"/>
              <a:t>.</a:t>
            </a:r>
          </a:p>
          <a:p>
            <a:pPr>
              <a:defRPr b="1"/>
            </a:pPr>
            <a:r>
              <a:rPr lang="en-US" b="0" dirty="0"/>
              <a:t>
</a:t>
            </a:r>
            <a:r>
              <a:rPr lang="en-US" b="1" dirty="0" err="1"/>
              <a:t>Paramètres</a:t>
            </a:r>
            <a:r>
              <a:rPr lang="en-US" b="1" dirty="0"/>
              <a:t> de </a:t>
            </a:r>
            <a:r>
              <a:rPr lang="en-US" b="1" dirty="0" err="1"/>
              <a:t>confidentialité</a:t>
            </a:r>
            <a:r>
              <a:rPr lang="en-US" b="0" dirty="0"/>
              <a:t>
</a:t>
            </a:r>
            <a:r>
              <a:rPr lang="en-US" b="0" dirty="0" err="1"/>
              <a:t>Lorsque</a:t>
            </a:r>
            <a:r>
              <a:rPr lang="en-US" b="0" dirty="0"/>
              <a:t>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utilisez</a:t>
            </a:r>
            <a:r>
              <a:rPr lang="en-US" b="0" dirty="0"/>
              <a:t> un nouveau site Web </a:t>
            </a:r>
            <a:r>
              <a:rPr lang="en-US" b="0" dirty="0" err="1"/>
              <a:t>ou</a:t>
            </a:r>
            <a:r>
              <a:rPr lang="en-US" b="0" dirty="0"/>
              <a:t> </a:t>
            </a:r>
            <a:r>
              <a:rPr lang="en-US" b="0" dirty="0" err="1"/>
              <a:t>une</a:t>
            </a:r>
            <a:r>
              <a:rPr lang="en-US" b="0" dirty="0"/>
              <a:t> nouvelle application, </a:t>
            </a:r>
            <a:r>
              <a:rPr lang="en-US" b="0" dirty="0" err="1"/>
              <a:t>consultez</a:t>
            </a:r>
            <a:r>
              <a:rPr lang="en-US" b="0" dirty="0"/>
              <a:t> les </a:t>
            </a:r>
            <a:r>
              <a:rPr lang="en-US" b="0" dirty="0" err="1"/>
              <a:t>paramètres</a:t>
            </a:r>
            <a:r>
              <a:rPr lang="en-US" b="0" dirty="0"/>
              <a:t> de </a:t>
            </a:r>
            <a:r>
              <a:rPr lang="en-US" b="0" dirty="0" err="1"/>
              <a:t>confidentialité</a:t>
            </a:r>
            <a:r>
              <a:rPr lang="en-US" b="0" dirty="0"/>
              <a:t> pour </a:t>
            </a:r>
            <a:r>
              <a:rPr lang="en-US" b="0" dirty="0" err="1"/>
              <a:t>voir</a:t>
            </a:r>
            <a:r>
              <a:rPr lang="en-US" b="0" dirty="0"/>
              <a:t> </a:t>
            </a:r>
            <a:r>
              <a:rPr lang="en-US" b="0" dirty="0" err="1"/>
              <a:t>quelles</a:t>
            </a:r>
            <a:r>
              <a:rPr lang="en-US" b="0" dirty="0"/>
              <a:t>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ils</a:t>
            </a:r>
            <a:r>
              <a:rPr lang="en-US" b="0" dirty="0"/>
              <a:t> </a:t>
            </a:r>
            <a:r>
              <a:rPr lang="en-US" b="0" dirty="0" err="1"/>
              <a:t>recueillent</a:t>
            </a:r>
            <a:r>
              <a:rPr lang="en-US" b="0" dirty="0"/>
              <a:t>. Si </a:t>
            </a:r>
            <a:r>
              <a:rPr lang="en-US" b="0" dirty="0" err="1"/>
              <a:t>quelque</a:t>
            </a:r>
            <a:r>
              <a:rPr lang="en-US" b="0" dirty="0"/>
              <a:t> chose </a:t>
            </a:r>
            <a:r>
              <a:rPr lang="en-US" b="0" dirty="0" err="1"/>
              <a:t>semble</a:t>
            </a:r>
            <a:r>
              <a:rPr lang="en-US" b="0" dirty="0"/>
              <a:t> inutile, </a:t>
            </a:r>
            <a:r>
              <a:rPr lang="en-US" b="0" dirty="0" err="1"/>
              <a:t>éteignez</a:t>
            </a:r>
            <a:r>
              <a:rPr lang="en-US" b="0" dirty="0"/>
              <a:t>-le.
</a:t>
            </a:r>
            <a:r>
              <a:rPr lang="en-US" b="0" dirty="0" err="1"/>
              <a:t>Pensez</a:t>
            </a:r>
            <a:r>
              <a:rPr lang="en-US" b="0" dirty="0"/>
              <a:t> aux applications que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utilisez</a:t>
            </a:r>
            <a:r>
              <a:rPr lang="en-US" b="0" dirty="0"/>
              <a:t> </a:t>
            </a:r>
            <a:r>
              <a:rPr lang="en-US" b="0" dirty="0" err="1"/>
              <a:t>souvent</a:t>
            </a:r>
            <a:r>
              <a:rPr lang="en-US" b="0" dirty="0"/>
              <a:t> et qui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savent</a:t>
            </a:r>
            <a:r>
              <a:rPr lang="en-US" b="0" dirty="0"/>
              <a:t> </a:t>
            </a:r>
            <a:r>
              <a:rPr lang="en-US" b="0" dirty="0" err="1"/>
              <a:t>probablement</a:t>
            </a:r>
            <a:r>
              <a:rPr lang="en-US" b="0" dirty="0"/>
              <a:t> beaucoup sur </a:t>
            </a:r>
            <a:r>
              <a:rPr lang="en-US" b="0" dirty="0" err="1"/>
              <a:t>vous</a:t>
            </a:r>
            <a:r>
              <a:rPr lang="en-US" b="0" dirty="0"/>
              <a:t>. </a:t>
            </a:r>
            <a:r>
              <a:rPr lang="en-US" b="0" dirty="0" err="1"/>
              <a:t>Vérifiez</a:t>
            </a:r>
            <a:r>
              <a:rPr lang="en-US" b="0" dirty="0"/>
              <a:t> </a:t>
            </a:r>
            <a:r>
              <a:rPr lang="en-US" b="0" dirty="0" err="1"/>
              <a:t>vos</a:t>
            </a:r>
            <a:r>
              <a:rPr lang="en-US" b="0" dirty="0"/>
              <a:t> </a:t>
            </a:r>
            <a:r>
              <a:rPr lang="en-US" b="0" dirty="0" err="1"/>
              <a:t>paramètres</a:t>
            </a:r>
            <a:r>
              <a:rPr lang="en-US" b="0" dirty="0"/>
              <a:t> de </a:t>
            </a:r>
            <a:r>
              <a:rPr lang="en-US" b="0" dirty="0" err="1"/>
              <a:t>confidentialité</a:t>
            </a:r>
            <a:r>
              <a:rPr lang="en-US" b="0" dirty="0"/>
              <a:t> pour </a:t>
            </a:r>
            <a:r>
              <a:rPr lang="en-US" b="0" dirty="0" err="1"/>
              <a:t>voir</a:t>
            </a:r>
            <a:r>
              <a:rPr lang="en-US" b="0" dirty="0"/>
              <a:t> comment </a:t>
            </a:r>
            <a:r>
              <a:rPr lang="en-US" b="0" dirty="0" err="1"/>
              <a:t>ils</a:t>
            </a:r>
            <a:r>
              <a:rPr lang="en-US" b="0" dirty="0"/>
              <a:t> </a:t>
            </a:r>
            <a:r>
              <a:rPr lang="en-US" b="0" dirty="0" err="1"/>
              <a:t>utilisent</a:t>
            </a:r>
            <a:r>
              <a:rPr lang="en-US" b="0" dirty="0"/>
              <a:t> </a:t>
            </a:r>
            <a:r>
              <a:rPr lang="en-US" b="0" dirty="0" err="1"/>
              <a:t>vos</a:t>
            </a:r>
            <a:r>
              <a:rPr lang="en-US" b="0" dirty="0"/>
              <a:t> </a:t>
            </a:r>
            <a:r>
              <a:rPr lang="en-US" b="0" dirty="0" err="1"/>
              <a:t>données</a:t>
            </a:r>
            <a:r>
              <a:rPr lang="en-US" b="0" dirty="0"/>
              <a:t>. 
Si </a:t>
            </a:r>
            <a:r>
              <a:rPr lang="en-US" b="0" dirty="0" err="1"/>
              <a:t>une</a:t>
            </a:r>
            <a:r>
              <a:rPr lang="en-US" b="0" dirty="0"/>
              <a:t> application </a:t>
            </a:r>
            <a:r>
              <a:rPr lang="en-US" b="0" dirty="0" err="1"/>
              <a:t>demande</a:t>
            </a:r>
            <a:r>
              <a:rPr lang="en-US" b="0" dirty="0"/>
              <a:t> </a:t>
            </a:r>
            <a:r>
              <a:rPr lang="en-US" b="0" dirty="0" err="1"/>
              <a:t>à</a:t>
            </a:r>
            <a:r>
              <a:rPr lang="en-US" b="0" dirty="0"/>
              <a:t> </a:t>
            </a:r>
            <a:r>
              <a:rPr lang="en-US" b="0" dirty="0" err="1"/>
              <a:t>utiliser</a:t>
            </a:r>
            <a:r>
              <a:rPr lang="en-US" b="0" dirty="0"/>
              <a:t> </a:t>
            </a:r>
            <a:r>
              <a:rPr lang="en-US" b="0" dirty="0" err="1"/>
              <a:t>votre</a:t>
            </a:r>
            <a:r>
              <a:rPr lang="en-US" b="0" dirty="0"/>
              <a:t> microphone </a:t>
            </a:r>
            <a:r>
              <a:rPr lang="en-US" b="0" dirty="0" err="1"/>
              <a:t>ou</a:t>
            </a:r>
            <a:r>
              <a:rPr lang="en-US" b="0" dirty="0"/>
              <a:t> </a:t>
            </a:r>
            <a:r>
              <a:rPr lang="en-US" b="0" dirty="0" err="1"/>
              <a:t>votre</a:t>
            </a:r>
            <a:r>
              <a:rPr lang="en-US" b="0" dirty="0"/>
              <a:t> emplacement, </a:t>
            </a:r>
            <a:r>
              <a:rPr lang="en-US" b="0" dirty="0" err="1"/>
              <a:t>mais</a:t>
            </a:r>
            <a:r>
              <a:rPr lang="en-US" b="0" dirty="0"/>
              <a:t> </a:t>
            </a:r>
            <a:r>
              <a:rPr lang="en-US" b="0" dirty="0" err="1"/>
              <a:t>qu'elle</a:t>
            </a:r>
            <a:r>
              <a:rPr lang="en-US" b="0" dirty="0"/>
              <a:t> ne </a:t>
            </a:r>
            <a:r>
              <a:rPr lang="en-US" b="0" dirty="0" err="1"/>
              <a:t>semble</a:t>
            </a:r>
            <a:r>
              <a:rPr lang="en-US" b="0" dirty="0"/>
              <a:t> pas </a:t>
            </a:r>
            <a:r>
              <a:rPr lang="en-US" b="0" dirty="0" err="1"/>
              <a:t>nécessaire</a:t>
            </a:r>
            <a:r>
              <a:rPr lang="en-US" b="0" dirty="0"/>
              <a:t>, ne </a:t>
            </a:r>
            <a:r>
              <a:rPr lang="en-US" b="0" dirty="0" err="1"/>
              <a:t>lui</a:t>
            </a:r>
            <a:r>
              <a:rPr lang="en-US" b="0" dirty="0"/>
              <a:t> </a:t>
            </a:r>
            <a:r>
              <a:rPr lang="en-US" b="0" dirty="0" err="1"/>
              <a:t>donnez</a:t>
            </a:r>
            <a:r>
              <a:rPr lang="en-US" b="0" dirty="0"/>
              <a:t> pas la permission. </a:t>
            </a:r>
            <a:r>
              <a:rPr lang="en-US" b="0" dirty="0" err="1"/>
              <a:t>Prenez</a:t>
            </a:r>
            <a:r>
              <a:rPr lang="en-US" b="0" dirty="0"/>
              <a:t> </a:t>
            </a:r>
            <a:r>
              <a:rPr lang="en-US" b="0" dirty="0" err="1"/>
              <a:t>cette</a:t>
            </a:r>
            <a:r>
              <a:rPr lang="en-US" b="0" dirty="0"/>
              <a:t> </a:t>
            </a:r>
            <a:r>
              <a:rPr lang="en-US" b="0" dirty="0" err="1"/>
              <a:t>seconde</a:t>
            </a:r>
            <a:r>
              <a:rPr lang="en-US" b="0" dirty="0"/>
              <a:t> </a:t>
            </a:r>
            <a:r>
              <a:rPr lang="en-US" b="0" dirty="0" err="1"/>
              <a:t>supplémentaire</a:t>
            </a:r>
            <a:r>
              <a:rPr lang="en-US" b="0" dirty="0"/>
              <a:t> pour examiner les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auxquelles</a:t>
            </a:r>
            <a:r>
              <a:rPr lang="en-US" b="0" dirty="0"/>
              <a:t>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pourriez</a:t>
            </a:r>
            <a:r>
              <a:rPr lang="en-US" b="0" dirty="0"/>
              <a:t> </a:t>
            </a:r>
            <a:r>
              <a:rPr lang="en-US" b="0" dirty="0" err="1"/>
              <a:t>consentir</a:t>
            </a:r>
            <a:r>
              <a:rPr lang="en-US" b="0" dirty="0"/>
              <a:t> </a:t>
            </a:r>
            <a:r>
              <a:rPr lang="en-US" b="0" dirty="0" err="1"/>
              <a:t>avant</a:t>
            </a:r>
            <a:r>
              <a:rPr lang="en-US" b="0" dirty="0"/>
              <a:t> de prendre </a:t>
            </a:r>
            <a:r>
              <a:rPr lang="en-US" b="0" dirty="0" err="1"/>
              <a:t>votre</a:t>
            </a:r>
            <a:r>
              <a:rPr lang="en-US" b="0" dirty="0"/>
              <a:t> </a:t>
            </a:r>
            <a:r>
              <a:rPr lang="en-US" b="0" dirty="0" err="1"/>
              <a:t>décision</a:t>
            </a:r>
            <a:r>
              <a:rPr lang="en-US" b="0" dirty="0"/>
              <a:t>.
</a:t>
            </a:r>
            <a:r>
              <a:rPr lang="en-US" b="0" dirty="0" err="1"/>
              <a:t>Paramètres</a:t>
            </a:r>
            <a:r>
              <a:rPr lang="en-US" b="0" dirty="0"/>
              <a:t> de </a:t>
            </a:r>
            <a:r>
              <a:rPr lang="en-US" b="0" dirty="0" err="1"/>
              <a:t>localisation</a:t>
            </a:r>
            <a:r>
              <a:rPr lang="en-US" b="0" dirty="0"/>
              <a:t> - </a:t>
            </a:r>
            <a:r>
              <a:rPr lang="en-US" b="0" dirty="0" err="1"/>
              <a:t>Permet</a:t>
            </a:r>
            <a:r>
              <a:rPr lang="en-US" b="0" dirty="0"/>
              <a:t> aux </a:t>
            </a:r>
            <a:r>
              <a:rPr lang="en-US" b="0" dirty="0" err="1"/>
              <a:t>entreprises</a:t>
            </a:r>
            <a:r>
              <a:rPr lang="en-US" b="0" dirty="0"/>
              <a:t> de </a:t>
            </a:r>
            <a:r>
              <a:rPr lang="en-US" b="0" dirty="0" err="1"/>
              <a:t>voir</a:t>
            </a:r>
            <a:r>
              <a:rPr lang="en-US" b="0" dirty="0"/>
              <a:t> </a:t>
            </a:r>
            <a:r>
              <a:rPr lang="en-US" b="0" dirty="0" err="1"/>
              <a:t>où</a:t>
            </a:r>
            <a:r>
              <a:rPr lang="en-US" b="0" dirty="0"/>
              <a:t>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êtes</a:t>
            </a:r>
            <a:r>
              <a:rPr lang="en-US" b="0" dirty="0"/>
              <a:t> et de </a:t>
            </a:r>
            <a:r>
              <a:rPr lang="en-US" b="0" dirty="0" err="1"/>
              <a:t>s'agiter</a:t>
            </a:r>
            <a:r>
              <a:rPr lang="en-US" b="0" dirty="0"/>
              <a:t> </a:t>
            </a:r>
            <a:r>
              <a:rPr lang="en-US" b="0" dirty="0" err="1"/>
              <a:t>ce</a:t>
            </a:r>
            <a:r>
              <a:rPr lang="en-US" b="0" dirty="0"/>
              <a:t> que </a:t>
            </a:r>
            <a:r>
              <a:rPr lang="en-US" b="0" dirty="0" err="1"/>
              <a:t>vous</a:t>
            </a:r>
            <a:r>
              <a:rPr lang="en-US" b="0" dirty="0"/>
              <a:t> </a:t>
            </a:r>
            <a:r>
              <a:rPr lang="en-US" b="0" dirty="0" err="1"/>
              <a:t>faites</a:t>
            </a:r>
            <a:r>
              <a:rPr lang="en-US" b="0" dirty="0"/>
              <a:t>, </a:t>
            </a:r>
            <a:r>
              <a:rPr lang="en-US" b="0" dirty="0" err="1"/>
              <a:t>vos</a:t>
            </a:r>
            <a:r>
              <a:rPr lang="en-US" b="0" dirty="0"/>
              <a:t> habitudes, etc.
</a:t>
            </a:r>
            <a:r>
              <a:rPr lang="en-US" b="0" dirty="0" err="1"/>
              <a:t>Paramètres</a:t>
            </a:r>
            <a:r>
              <a:rPr lang="en-US" b="0" dirty="0"/>
              <a:t> de microphone
</a:t>
            </a:r>
            <a:r>
              <a:rPr lang="en-US" b="0" dirty="0" err="1"/>
              <a:t>Gardez</a:t>
            </a:r>
            <a:r>
              <a:rPr lang="en-US" b="0" dirty="0"/>
              <a:t> </a:t>
            </a:r>
            <a:r>
              <a:rPr lang="en-US" b="0" dirty="0" err="1"/>
              <a:t>votre</a:t>
            </a:r>
            <a:r>
              <a:rPr lang="en-US" b="0" dirty="0"/>
              <a:t> microphone </a:t>
            </a:r>
            <a:r>
              <a:rPr lang="en-US" b="0" dirty="0" err="1"/>
              <a:t>éteint</a:t>
            </a:r>
            <a:r>
              <a:rPr lang="en-US" b="0" dirty="0"/>
              <a:t> </a:t>
            </a:r>
            <a:r>
              <a:rPr lang="en-US" b="0" dirty="0" err="1"/>
              <a:t>lorsqu'il</a:t>
            </a:r>
            <a:r>
              <a:rPr lang="en-US" b="0" dirty="0"/>
              <a:t> </a:t>
            </a:r>
            <a:r>
              <a:rPr lang="en-US" b="0" dirty="0" err="1"/>
              <a:t>n'est</a:t>
            </a:r>
            <a:r>
              <a:rPr lang="en-US" b="0" dirty="0"/>
              <a:t> pas </a:t>
            </a:r>
            <a:r>
              <a:rPr lang="en-US" b="0" dirty="0" err="1"/>
              <a:t>utilisé</a:t>
            </a:r>
            <a:r>
              <a:rPr lang="en-US" b="0" dirty="0"/>
              <a:t>. </a:t>
            </a:r>
            <a:r>
              <a:rPr lang="en-US" b="0" dirty="0" err="1"/>
              <a:t>Certaines</a:t>
            </a:r>
            <a:r>
              <a:rPr lang="en-US" b="0" dirty="0"/>
              <a:t> applications </a:t>
            </a:r>
            <a:r>
              <a:rPr lang="en-US" b="0" dirty="0" err="1"/>
              <a:t>utilisent</a:t>
            </a:r>
            <a:r>
              <a:rPr lang="en-US" b="0" dirty="0"/>
              <a:t> </a:t>
            </a:r>
            <a:r>
              <a:rPr lang="en-US" b="0" dirty="0" err="1"/>
              <a:t>ce</a:t>
            </a:r>
            <a:r>
              <a:rPr lang="en-US" b="0" dirty="0"/>
              <a:t> que le microphone </a:t>
            </a:r>
            <a:r>
              <a:rPr lang="en-US" b="0" dirty="0" err="1"/>
              <a:t>peut</a:t>
            </a:r>
            <a:r>
              <a:rPr lang="en-US" b="0" dirty="0"/>
              <a:t> capturer pour </a:t>
            </a:r>
            <a:r>
              <a:rPr lang="en-US" b="0" dirty="0" err="1"/>
              <a:t>commercialiser</a:t>
            </a:r>
            <a:r>
              <a:rPr lang="en-US" b="0" dirty="0"/>
              <a:t> des </a:t>
            </a:r>
            <a:r>
              <a:rPr lang="en-US" b="0" dirty="0" err="1"/>
              <a:t>publicités</a:t>
            </a:r>
            <a:r>
              <a:rPr lang="en-US" b="0" dirty="0"/>
              <a:t> </a:t>
            </a:r>
            <a:r>
              <a:rPr lang="en-US" b="0" dirty="0" err="1"/>
              <a:t>ciblées</a:t>
            </a:r>
            <a:r>
              <a:rPr lang="en-US" b="0" dirty="0"/>
              <a:t> pour nous. </a:t>
            </a:r>
            <a:r>
              <a:rPr lang="en-US" b="0" dirty="0" err="1"/>
              <a:t>À</a:t>
            </a:r>
            <a:r>
              <a:rPr lang="en-US" b="0" dirty="0"/>
              <a:t> de </a:t>
            </a:r>
            <a:r>
              <a:rPr lang="en-US" b="0" dirty="0" err="1"/>
              <a:t>nombreuses</a:t>
            </a:r>
            <a:r>
              <a:rPr lang="en-US" b="0" dirty="0"/>
              <a:t> occasions, de </a:t>
            </a:r>
            <a:r>
              <a:rPr lang="en-US" b="0" dirty="0" err="1"/>
              <a:t>grandes</a:t>
            </a:r>
            <a:r>
              <a:rPr lang="en-US" b="0" dirty="0"/>
              <a:t> </a:t>
            </a:r>
            <a:r>
              <a:rPr lang="en-US" b="0" dirty="0" err="1"/>
              <a:t>entreprises</a:t>
            </a:r>
            <a:r>
              <a:rPr lang="en-US" b="0" dirty="0"/>
              <a:t> </a:t>
            </a:r>
            <a:r>
              <a:rPr lang="en-US" b="0" dirty="0" err="1"/>
              <a:t>technologiques</a:t>
            </a:r>
            <a:r>
              <a:rPr lang="en-US" b="0" dirty="0"/>
              <a:t> </a:t>
            </a:r>
            <a:r>
              <a:rPr lang="en-US" b="0" dirty="0" err="1"/>
              <a:t>ont</a:t>
            </a:r>
            <a:r>
              <a:rPr lang="en-US" b="0" dirty="0"/>
              <a:t> </a:t>
            </a:r>
            <a:r>
              <a:rPr lang="en-US" b="0" dirty="0" err="1"/>
              <a:t>été</a:t>
            </a:r>
            <a:r>
              <a:rPr lang="en-US" b="0" dirty="0"/>
              <a:t> </a:t>
            </a:r>
            <a:r>
              <a:rPr lang="en-US" b="0" dirty="0" err="1"/>
              <a:t>jugées</a:t>
            </a:r>
            <a:r>
              <a:rPr lang="en-US" b="0" dirty="0"/>
              <a:t> </a:t>
            </a:r>
            <a:r>
              <a:rPr lang="en-US" b="0" dirty="0" err="1"/>
              <a:t>responsables</a:t>
            </a:r>
            <a:r>
              <a:rPr lang="en-US" b="0" dirty="0"/>
              <a:t> de </a:t>
            </a:r>
            <a:r>
              <a:rPr lang="en-US" b="0" dirty="0" err="1"/>
              <a:t>l'écoute</a:t>
            </a:r>
            <a:r>
              <a:rPr lang="en-US" b="0" dirty="0"/>
              <a:t> de </a:t>
            </a:r>
            <a:r>
              <a:rPr lang="en-US" b="0" dirty="0" err="1"/>
              <a:t>nos</a:t>
            </a:r>
            <a:r>
              <a:rPr lang="en-US" b="0" dirty="0"/>
              <a:t> conversations </a:t>
            </a:r>
            <a:r>
              <a:rPr lang="en-US" b="0" dirty="0" err="1"/>
              <a:t>à</a:t>
            </a:r>
            <a:r>
              <a:rPr lang="en-US" b="0" dirty="0"/>
              <a:t> </a:t>
            </a:r>
            <a:r>
              <a:rPr lang="en-US" b="0" dirty="0" err="1"/>
              <a:t>notre</a:t>
            </a:r>
            <a:r>
              <a:rPr lang="en-US" b="0" dirty="0"/>
              <a:t> </a:t>
            </a:r>
            <a:r>
              <a:rPr lang="en-US" b="0" dirty="0" err="1"/>
              <a:t>insu</a:t>
            </a:r>
            <a:r>
              <a:rPr lang="en-US" b="0" dirty="0"/>
              <a:t> </a:t>
            </a:r>
            <a:r>
              <a:rPr lang="en-US" b="0" dirty="0" err="1"/>
              <a:t>ou</a:t>
            </a:r>
            <a:r>
              <a:rPr lang="en-US" b="0" dirty="0"/>
              <a:t> sans </a:t>
            </a:r>
            <a:r>
              <a:rPr lang="en-US" b="0" dirty="0" err="1"/>
              <a:t>notre</a:t>
            </a:r>
            <a:r>
              <a:rPr lang="en-US" b="0" dirty="0"/>
              <a:t> </a:t>
            </a:r>
            <a:r>
              <a:rPr lang="en-US" b="0" dirty="0" err="1"/>
              <a:t>consentement</a:t>
            </a:r>
            <a:r>
              <a:rPr lang="en-US" b="0" dirty="0"/>
              <a:t>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222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212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gets collected in unexpected places – be</a:t>
            </a:r>
          </a:p>
          <a:p>
            <a:r>
              <a:rPr lang="en-US" dirty="0"/>
              <a:t>sure to ask how your data will be used in the following situations: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12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rPr lang="en-US" b="1" dirty="0"/>
              <a:t>Groupe 1: Affirmative Stance</a:t>
            </a:r>
            <a:r>
              <a:rPr lang="en-US" b="0" dirty="0"/>
              <a:t>
La </a:t>
            </a:r>
            <a:r>
              <a:rPr lang="en-US" b="0" dirty="0" err="1"/>
              <a:t>collecte</a:t>
            </a:r>
            <a:r>
              <a:rPr lang="en-US" b="0" dirty="0"/>
              <a:t> de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est</a:t>
            </a:r>
            <a:r>
              <a:rPr lang="en-US" b="0" dirty="0"/>
              <a:t> </a:t>
            </a:r>
            <a:r>
              <a:rPr lang="en-US" b="0" dirty="0" err="1"/>
              <a:t>une</a:t>
            </a:r>
            <a:r>
              <a:rPr lang="en-US" b="0" dirty="0"/>
              <a:t> chose positive
Groupe 2 : Stance </a:t>
            </a:r>
            <a:r>
              <a:rPr lang="en-US" b="0" dirty="0" err="1"/>
              <a:t>négative</a:t>
            </a:r>
            <a:r>
              <a:rPr lang="en-US" b="0" dirty="0"/>
              <a:t>
La </a:t>
            </a:r>
            <a:r>
              <a:rPr lang="en-US" b="0" dirty="0" err="1"/>
              <a:t>collecte</a:t>
            </a:r>
            <a:r>
              <a:rPr lang="en-US" b="0" dirty="0"/>
              <a:t> de </a:t>
            </a:r>
            <a:r>
              <a:rPr lang="en-US" b="0" dirty="0" err="1"/>
              <a:t>données</a:t>
            </a:r>
            <a:r>
              <a:rPr lang="en-US" b="0" dirty="0"/>
              <a:t> </a:t>
            </a:r>
            <a:r>
              <a:rPr lang="en-US" b="0" dirty="0" err="1"/>
              <a:t>est</a:t>
            </a:r>
            <a:r>
              <a:rPr lang="en-US" b="0" dirty="0"/>
              <a:t> </a:t>
            </a:r>
            <a:r>
              <a:rPr lang="en-US" b="0" dirty="0" err="1"/>
              <a:t>une</a:t>
            </a:r>
            <a:r>
              <a:rPr lang="en-US" b="0" dirty="0"/>
              <a:t> chose </a:t>
            </a:r>
            <a:r>
              <a:rPr lang="en-US" b="0" dirty="0" err="1"/>
              <a:t>négative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
</a:t>
            </a:r>
            <a:r>
              <a:rPr lang="en-US" b="1" dirty="0" err="1"/>
              <a:t>Sélectionnez</a:t>
            </a:r>
            <a:r>
              <a:rPr lang="en-US" b="1" dirty="0"/>
              <a:t> un </a:t>
            </a:r>
            <a:r>
              <a:rPr lang="en-US" b="1" dirty="0" err="1"/>
              <a:t>sujet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</a:t>
            </a:r>
            <a:r>
              <a:rPr lang="en-US" b="1" dirty="0" err="1"/>
              <a:t>débattre</a:t>
            </a:r>
            <a:r>
              <a:rPr lang="en-US" b="1" dirty="0"/>
              <a:t>.</a:t>
            </a:r>
            <a:r>
              <a:rPr lang="en-US" b="0" dirty="0"/>
              <a:t>
</a:t>
            </a:r>
            <a:r>
              <a:rPr lang="en-US" b="0" dirty="0" err="1"/>
              <a:t>Décomposer</a:t>
            </a:r>
            <a:r>
              <a:rPr lang="en-US" b="0" dirty="0"/>
              <a:t> les </a:t>
            </a:r>
            <a:r>
              <a:rPr lang="en-US" b="0" dirty="0" err="1"/>
              <a:t>élèves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« pour » et « </a:t>
            </a:r>
            <a:r>
              <a:rPr lang="en-US" b="0" dirty="0" err="1"/>
              <a:t>contre</a:t>
            </a:r>
            <a:r>
              <a:rPr lang="en-US" b="0" dirty="0"/>
              <a:t> » avec </a:t>
            </a:r>
            <a:r>
              <a:rPr lang="en-US" b="0" dirty="0" err="1"/>
              <a:t>quelques-uns</a:t>
            </a:r>
            <a:r>
              <a:rPr lang="en-US" b="0" dirty="0"/>
              <a:t> </a:t>
            </a:r>
            <a:r>
              <a:rPr lang="en-US" b="0" dirty="0" err="1"/>
              <a:t>restants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tant</a:t>
            </a:r>
            <a:r>
              <a:rPr lang="en-US" b="0" dirty="0"/>
              <a:t> que </a:t>
            </a:r>
            <a:r>
              <a:rPr lang="en-US" b="0" dirty="0" err="1"/>
              <a:t>juges</a:t>
            </a:r>
            <a:r>
              <a:rPr lang="en-US" b="0" dirty="0"/>
              <a:t>.
</a:t>
            </a:r>
            <a:r>
              <a:rPr lang="en-US" b="0" dirty="0" err="1"/>
              <a:t>Sélectionnez</a:t>
            </a:r>
            <a:r>
              <a:rPr lang="en-US" b="0" dirty="0"/>
              <a:t> un </a:t>
            </a:r>
            <a:r>
              <a:rPr lang="en-US" b="0" dirty="0" err="1"/>
              <a:t>nombre</a:t>
            </a:r>
            <a:r>
              <a:rPr lang="en-US" b="0" dirty="0"/>
              <a:t> impair </a:t>
            </a:r>
            <a:r>
              <a:rPr lang="en-US" b="0" dirty="0" err="1"/>
              <a:t>d'étudiants</a:t>
            </a:r>
            <a:r>
              <a:rPr lang="en-US" b="0" dirty="0"/>
              <a:t> pour </a:t>
            </a:r>
            <a:r>
              <a:rPr lang="en-US" b="0" dirty="0" err="1"/>
              <a:t>être</a:t>
            </a:r>
            <a:r>
              <a:rPr lang="en-US" b="0" dirty="0"/>
              <a:t> </a:t>
            </a:r>
            <a:r>
              <a:rPr lang="en-US" b="0" dirty="0" err="1"/>
              <a:t>votre</a:t>
            </a:r>
            <a:r>
              <a:rPr lang="en-US" b="0" dirty="0"/>
              <a:t> «</a:t>
            </a:r>
            <a:r>
              <a:rPr lang="en-US" b="0" dirty="0" err="1"/>
              <a:t>cour</a:t>
            </a:r>
            <a:r>
              <a:rPr lang="en-US" b="0" dirty="0"/>
              <a:t> </a:t>
            </a:r>
            <a:r>
              <a:rPr lang="en-US" b="0" dirty="0" err="1"/>
              <a:t>suprême</a:t>
            </a:r>
            <a:r>
              <a:rPr lang="en-US" b="0" dirty="0"/>
              <a:t>».
Laissez les </a:t>
            </a:r>
            <a:r>
              <a:rPr lang="en-US" b="0" dirty="0" err="1"/>
              <a:t>groupes</a:t>
            </a:r>
            <a:r>
              <a:rPr lang="en-US" b="0" dirty="0"/>
              <a:t> 10 minutes pour </a:t>
            </a:r>
            <a:r>
              <a:rPr lang="en-US" b="0" dirty="0" err="1"/>
              <a:t>préparer</a:t>
            </a:r>
            <a:r>
              <a:rPr lang="en-US" b="0" dirty="0"/>
              <a:t> </a:t>
            </a:r>
            <a:r>
              <a:rPr lang="en-US" b="0" dirty="0" err="1"/>
              <a:t>leurs</a:t>
            </a:r>
            <a:r>
              <a:rPr lang="en-US" b="0" dirty="0"/>
              <a:t> positions.
Le </a:t>
            </a:r>
            <a:r>
              <a:rPr lang="en-US" b="0" dirty="0" err="1"/>
              <a:t>groupe</a:t>
            </a:r>
            <a:r>
              <a:rPr lang="en-US" b="0" dirty="0"/>
              <a:t> </a:t>
            </a:r>
            <a:r>
              <a:rPr lang="en-US" b="0" dirty="0" err="1"/>
              <a:t>d'affirmatif</a:t>
            </a:r>
            <a:r>
              <a:rPr lang="en-US" b="0" dirty="0"/>
              <a:t> a 2 minutes pour </a:t>
            </a:r>
            <a:r>
              <a:rPr lang="en-US" b="0" dirty="0" err="1"/>
              <a:t>présenter</a:t>
            </a:r>
            <a:r>
              <a:rPr lang="en-US" b="0" dirty="0"/>
              <a:t> son </a:t>
            </a:r>
            <a:r>
              <a:rPr lang="en-US" b="0" dirty="0" err="1"/>
              <a:t>cas</a:t>
            </a:r>
            <a:r>
              <a:rPr lang="en-US" b="0" dirty="0"/>
              <a:t>.
Le </a:t>
            </a:r>
            <a:r>
              <a:rPr lang="en-US" b="0" dirty="0" err="1"/>
              <a:t>groupe</a:t>
            </a:r>
            <a:r>
              <a:rPr lang="en-US" b="0" dirty="0"/>
              <a:t> </a:t>
            </a:r>
            <a:r>
              <a:rPr lang="en-US" b="0" dirty="0" err="1"/>
              <a:t>négatif</a:t>
            </a:r>
            <a:r>
              <a:rPr lang="en-US" b="0" dirty="0"/>
              <a:t> </a:t>
            </a:r>
            <a:r>
              <a:rPr lang="en-US" b="0" dirty="0" err="1"/>
              <a:t>présente</a:t>
            </a:r>
            <a:r>
              <a:rPr lang="en-US" b="0" dirty="0"/>
              <a:t> </a:t>
            </a:r>
            <a:r>
              <a:rPr lang="en-US" b="0" dirty="0" err="1"/>
              <a:t>alors</a:t>
            </a:r>
            <a:r>
              <a:rPr lang="en-US" b="0" dirty="0"/>
              <a:t> </a:t>
            </a:r>
            <a:r>
              <a:rPr lang="en-US" b="0" dirty="0" err="1"/>
              <a:t>leur</a:t>
            </a:r>
            <a:r>
              <a:rPr lang="en-US" b="0" dirty="0"/>
              <a:t> </a:t>
            </a:r>
            <a:r>
              <a:rPr lang="en-US" b="0" dirty="0" err="1"/>
              <a:t>cas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2 minutes.
Les </a:t>
            </a:r>
            <a:r>
              <a:rPr lang="en-US" b="0" dirty="0" err="1"/>
              <a:t>groupes</a:t>
            </a:r>
            <a:r>
              <a:rPr lang="en-US" b="0" dirty="0"/>
              <a:t> </a:t>
            </a:r>
            <a:r>
              <a:rPr lang="en-US" b="0" dirty="0" err="1"/>
              <a:t>mettent</a:t>
            </a:r>
            <a:r>
              <a:rPr lang="en-US" b="0" dirty="0"/>
              <a:t> </a:t>
            </a:r>
            <a:r>
              <a:rPr lang="en-US" b="0" dirty="0" err="1"/>
              <a:t>maintenant</a:t>
            </a:r>
            <a:r>
              <a:rPr lang="en-US" b="0" dirty="0"/>
              <a:t> 5 minutes pour </a:t>
            </a:r>
            <a:r>
              <a:rPr lang="en-US" b="0" dirty="0" err="1"/>
              <a:t>préparer</a:t>
            </a:r>
            <a:r>
              <a:rPr lang="en-US" b="0" dirty="0"/>
              <a:t> </a:t>
            </a:r>
            <a:r>
              <a:rPr lang="en-US" b="0" dirty="0" err="1"/>
              <a:t>leurs</a:t>
            </a:r>
            <a:r>
              <a:rPr lang="en-US" b="0" dirty="0"/>
              <a:t> arguments de </a:t>
            </a:r>
            <a:r>
              <a:rPr lang="en-US" b="0" dirty="0" err="1"/>
              <a:t>réfutation</a:t>
            </a:r>
            <a:r>
              <a:rPr lang="en-US" b="0" dirty="0"/>
              <a:t>.
Le </a:t>
            </a:r>
            <a:r>
              <a:rPr lang="en-US" b="0" dirty="0" err="1"/>
              <a:t>groupe</a:t>
            </a:r>
            <a:r>
              <a:rPr lang="en-US" b="0" dirty="0"/>
              <a:t> </a:t>
            </a:r>
            <a:r>
              <a:rPr lang="en-US" b="0" dirty="0" err="1"/>
              <a:t>négatif</a:t>
            </a:r>
            <a:r>
              <a:rPr lang="en-US" b="0" dirty="0"/>
              <a:t> </a:t>
            </a:r>
            <a:r>
              <a:rPr lang="en-US" b="0" dirty="0" err="1"/>
              <a:t>va</a:t>
            </a:r>
            <a:r>
              <a:rPr lang="en-US" b="0" dirty="0"/>
              <a:t> </a:t>
            </a:r>
            <a:r>
              <a:rPr lang="en-US" b="0" dirty="0" err="1"/>
              <a:t>d'abord</a:t>
            </a:r>
            <a:r>
              <a:rPr lang="en-US" b="0" dirty="0"/>
              <a:t> avec </a:t>
            </a:r>
            <a:r>
              <a:rPr lang="en-US" b="0" dirty="0" err="1"/>
              <a:t>une</a:t>
            </a:r>
            <a:r>
              <a:rPr lang="en-US" b="0" dirty="0"/>
              <a:t> </a:t>
            </a:r>
            <a:r>
              <a:rPr lang="en-US" b="0" dirty="0" err="1"/>
              <a:t>réfutation</a:t>
            </a:r>
            <a:r>
              <a:rPr lang="en-US" b="0" dirty="0"/>
              <a:t> de 2 minutes, </a:t>
            </a:r>
            <a:r>
              <a:rPr lang="en-US" b="0" dirty="0" err="1"/>
              <a:t>suivie</a:t>
            </a:r>
            <a:r>
              <a:rPr lang="en-US" b="0" dirty="0"/>
              <a:t> de la </a:t>
            </a:r>
            <a:r>
              <a:rPr lang="en-US" b="0" dirty="0" err="1"/>
              <a:t>réfutation</a:t>
            </a:r>
            <a:r>
              <a:rPr lang="en-US" b="0" dirty="0"/>
              <a:t> de 2 minutes de </a:t>
            </a:r>
            <a:r>
              <a:rPr lang="en-US" b="0" dirty="0" err="1"/>
              <a:t>l'affirmative</a:t>
            </a:r>
            <a:r>
              <a:rPr lang="en-US" b="0" dirty="0"/>
              <a:t>.
Les </a:t>
            </a:r>
            <a:r>
              <a:rPr lang="en-US" b="0" dirty="0" err="1"/>
              <a:t>juges</a:t>
            </a:r>
            <a:r>
              <a:rPr lang="en-US" b="0" dirty="0"/>
              <a:t> </a:t>
            </a:r>
            <a:r>
              <a:rPr lang="en-US" b="0" dirty="0" err="1"/>
              <a:t>ont</a:t>
            </a:r>
            <a:r>
              <a:rPr lang="en-US" b="0" dirty="0"/>
              <a:t> 5 minutes pour </a:t>
            </a:r>
            <a:r>
              <a:rPr lang="en-US" b="0" dirty="0" err="1"/>
              <a:t>discuter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privé</a:t>
            </a:r>
            <a:r>
              <a:rPr lang="en-US" b="0" dirty="0"/>
              <a:t> </a:t>
            </a:r>
            <a:r>
              <a:rPr lang="en-US" b="0" dirty="0" err="1"/>
              <a:t>avant</a:t>
            </a:r>
            <a:r>
              <a:rPr lang="en-US" b="0" dirty="0"/>
              <a:t> de </a:t>
            </a:r>
            <a:r>
              <a:rPr lang="en-US" b="0" dirty="0" err="1"/>
              <a:t>rendre</a:t>
            </a:r>
            <a:r>
              <a:rPr lang="en-US" b="0" dirty="0"/>
              <a:t> la </a:t>
            </a:r>
            <a:r>
              <a:rPr lang="en-US" b="0" dirty="0" err="1"/>
              <a:t>décision</a:t>
            </a:r>
            <a:r>
              <a:rPr lang="en-US" b="0" dirty="0"/>
              <a:t>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6608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Maintenant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savez</a:t>
            </a:r>
            <a:r>
              <a:rPr lang="en-US" dirty="0"/>
              <a:t> plus sur la </a:t>
            </a:r>
            <a:r>
              <a:rPr lang="en-US" dirty="0" err="1"/>
              <a:t>cybersécurité</a:t>
            </a:r>
            <a:r>
              <a:rPr lang="en-US" dirty="0"/>
              <a:t>, nous </a:t>
            </a:r>
            <a:r>
              <a:rPr lang="en-US" dirty="0" err="1"/>
              <a:t>allons</a:t>
            </a:r>
            <a:r>
              <a:rPr lang="en-US" dirty="0"/>
              <a:t> explorer les types de </a:t>
            </a:r>
            <a:r>
              <a:rPr lang="en-US" dirty="0" err="1"/>
              <a:t>carrières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</a:t>
            </a:r>
            <a:r>
              <a:rPr lang="en-US" dirty="0" err="1"/>
              <a:t>avoir</a:t>
            </a:r>
            <a:r>
              <a:rPr lang="en-US" dirty="0"/>
              <a:t> dans le </a:t>
            </a:r>
            <a:r>
              <a:rPr lang="en-US" dirty="0" err="1"/>
              <a:t>domaine</a:t>
            </a:r>
            <a:r>
              <a:rPr lang="en-US" dirty="0"/>
              <a:t> de la </a:t>
            </a:r>
            <a:r>
              <a:rPr lang="en-US" dirty="0" err="1"/>
              <a:t>cybersécurité</a:t>
            </a:r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7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F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e</a:t>
            </a:r>
            <a:r>
              <a:rPr lang="en-CH" dirty="0"/>
              <a:t>x</a:t>
            </a:r>
            <a:r>
              <a:rPr lang="fr-FR" dirty="0"/>
              <a:t>e</a:t>
            </a:r>
            <a:r>
              <a:rPr lang="en-CH" dirty="0"/>
              <a:t>r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 err="1"/>
              <a:t>pren</a:t>
            </a:r>
            <a:r>
              <a:rPr lang="fr-FR" dirty="0"/>
              <a:t>d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o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l 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u</a:t>
            </a:r>
            <a:r>
              <a:rPr lang="en-CH" dirty="0"/>
              <a:t>t se </a:t>
            </a:r>
            <a:r>
              <a:rPr lang="en-CH" dirty="0" err="1"/>
              <a:t>protéger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871358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cybersécurité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industrie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pleine</a:t>
            </a:r>
            <a:r>
              <a:rPr lang="en-US" dirty="0"/>
              <a:t> </a:t>
            </a:r>
            <a:r>
              <a:rPr lang="en-US" dirty="0" err="1"/>
              <a:t>croissance</a:t>
            </a:r>
            <a:r>
              <a:rPr lang="en-US" dirty="0"/>
              <a:t> avec de </a:t>
            </a:r>
            <a:r>
              <a:rPr lang="en-US" dirty="0" err="1"/>
              <a:t>nombreuses</a:t>
            </a:r>
            <a:r>
              <a:rPr lang="en-US" dirty="0"/>
              <a:t> </a:t>
            </a:r>
            <a:r>
              <a:rPr lang="en-US" dirty="0" err="1"/>
              <a:t>opportunités</a:t>
            </a:r>
            <a:r>
              <a:rPr lang="en-US" dirty="0"/>
              <a:t> et des </a:t>
            </a:r>
            <a:r>
              <a:rPr lang="en-US" dirty="0" err="1"/>
              <a:t>rôles</a:t>
            </a:r>
            <a:r>
              <a:rPr lang="en-US" dirty="0"/>
              <a:t> </a:t>
            </a:r>
            <a:r>
              <a:rPr lang="en-US" dirty="0" err="1"/>
              <a:t>variés</a:t>
            </a:r>
            <a:r>
              <a:rPr lang="en-US" dirty="0"/>
              <a:t>
</a:t>
            </a:r>
            <a:r>
              <a:rPr lang="en-US" dirty="0" err="1"/>
              <a:t>Référence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/>
              </a:rPr>
              <a:t>https://cybersecurityventures.com/jobs/</a:t>
            </a:r>
          </a:p>
          <a:p>
            <a:endParaRPr lang="en-US" u="sng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hlinkClick r:id="rId3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E38B8-B0B4-AD41-AC6E-B781F46A9FD3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pPr marL="0" marR="0" lvl="0" indent="0" algn="l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</a:rPr>
              <a:t>Group Name / DOC ID / Month XX, 2019 / © 2019 IBM Corporation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75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/>
            </a:pPr>
            <a:r>
              <a:rPr lang="en-US" b="1" dirty="0" err="1"/>
              <a:t>Analyste</a:t>
            </a:r>
            <a:r>
              <a:rPr lang="en-US" b="1" dirty="0"/>
              <a:t> de la </a:t>
            </a:r>
            <a:r>
              <a:rPr lang="en-US" b="1" dirty="0" err="1"/>
              <a:t>sécurité</a:t>
            </a:r>
            <a:r>
              <a:rPr lang="en-US" b="0" dirty="0"/>
              <a:t>
Un </a:t>
            </a:r>
            <a:r>
              <a:rPr lang="en-US" b="0" dirty="0" err="1"/>
              <a:t>analyste</a:t>
            </a:r>
            <a:r>
              <a:rPr lang="en-US" b="0" dirty="0"/>
              <a:t> de </a:t>
            </a:r>
            <a:r>
              <a:rPr lang="en-US" b="0" dirty="0" err="1"/>
              <a:t>sécurité</a:t>
            </a:r>
            <a:r>
              <a:rPr lang="en-US" b="0" dirty="0"/>
              <a:t> </a:t>
            </a:r>
            <a:r>
              <a:rPr lang="en-US" b="0" dirty="0" err="1"/>
              <a:t>est</a:t>
            </a:r>
            <a:r>
              <a:rPr lang="en-US" b="0" dirty="0"/>
              <a:t> chargé de </a:t>
            </a:r>
            <a:r>
              <a:rPr lang="en-US" b="0" dirty="0" err="1"/>
              <a:t>s'assurer</a:t>
            </a:r>
            <a:r>
              <a:rPr lang="en-US" b="0" dirty="0"/>
              <a:t> que les </a:t>
            </a:r>
            <a:r>
              <a:rPr lang="en-US" b="0" dirty="0" err="1"/>
              <a:t>actifs</a:t>
            </a:r>
            <a:r>
              <a:rPr lang="en-US" b="0" dirty="0"/>
              <a:t> </a:t>
            </a:r>
            <a:r>
              <a:rPr lang="en-US" b="0" dirty="0" err="1"/>
              <a:t>d'une</a:t>
            </a:r>
            <a:r>
              <a:rPr lang="en-US" b="0" dirty="0"/>
              <a:t> </a:t>
            </a:r>
            <a:r>
              <a:rPr lang="en-US" b="0" dirty="0" err="1"/>
              <a:t>entreprise</a:t>
            </a:r>
            <a:r>
              <a:rPr lang="en-US" b="0" dirty="0"/>
              <a:t> </a:t>
            </a:r>
            <a:r>
              <a:rPr lang="en-US" b="0" dirty="0" err="1"/>
              <a:t>sont</a:t>
            </a:r>
            <a:r>
              <a:rPr lang="en-US" b="0" dirty="0"/>
              <a:t> protégés </a:t>
            </a:r>
            <a:r>
              <a:rPr lang="en-US" b="0" dirty="0" err="1"/>
              <a:t>contre</a:t>
            </a:r>
            <a:r>
              <a:rPr lang="en-US" b="0" dirty="0"/>
              <a:t> </a:t>
            </a:r>
            <a:r>
              <a:rPr lang="en-US" b="0" dirty="0" err="1"/>
              <a:t>l'accès</a:t>
            </a:r>
            <a:r>
              <a:rPr lang="en-US" b="0" dirty="0"/>
              <a:t> et </a:t>
            </a:r>
            <a:r>
              <a:rPr lang="en-US" b="0" dirty="0" err="1"/>
              <a:t>l'utilisation</a:t>
            </a:r>
            <a:r>
              <a:rPr lang="en-US" b="0" dirty="0"/>
              <a:t> non </a:t>
            </a:r>
            <a:r>
              <a:rPr lang="en-US" b="0" dirty="0" err="1"/>
              <a:t>autorisés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surveillant le </a:t>
            </a:r>
            <a:r>
              <a:rPr lang="en-US" b="0" dirty="0" err="1"/>
              <a:t>trafic</a:t>
            </a:r>
            <a:r>
              <a:rPr lang="en-US" b="0" dirty="0"/>
              <a:t> et la </a:t>
            </a:r>
            <a:r>
              <a:rPr lang="en-US" b="0" dirty="0" err="1"/>
              <a:t>sécurité</a:t>
            </a:r>
            <a:r>
              <a:rPr lang="en-US" b="0" dirty="0"/>
              <a:t> du </a:t>
            </a:r>
            <a:r>
              <a:rPr lang="en-US" b="0" dirty="0" err="1"/>
              <a:t>réseau</a:t>
            </a:r>
            <a:r>
              <a:rPr lang="en-US" b="0" dirty="0"/>
              <a:t>,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détectant</a:t>
            </a:r>
            <a:r>
              <a:rPr lang="en-US" b="0" dirty="0"/>
              <a:t> et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enquêtant</a:t>
            </a:r>
            <a:r>
              <a:rPr lang="en-US" b="0" dirty="0"/>
              <a:t> sur les </a:t>
            </a:r>
            <a:r>
              <a:rPr lang="en-US" b="0" dirty="0" err="1"/>
              <a:t>comportements</a:t>
            </a:r>
            <a:r>
              <a:rPr lang="en-US" b="0" dirty="0"/>
              <a:t> et les actions suspects, et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effectuant</a:t>
            </a:r>
            <a:r>
              <a:rPr lang="en-US" b="0" dirty="0"/>
              <a:t> le triage sur les </a:t>
            </a:r>
            <a:r>
              <a:rPr lang="en-US" b="0" dirty="0" err="1"/>
              <a:t>alertes</a:t>
            </a:r>
            <a:r>
              <a:rPr lang="en-US" b="0" dirty="0"/>
              <a:t> </a:t>
            </a:r>
            <a:r>
              <a:rPr lang="en-US" b="0" dirty="0" err="1"/>
              <a:t>générés</a:t>
            </a:r>
            <a:r>
              <a:rPr lang="en-US" b="0" dirty="0"/>
              <a:t> par des </a:t>
            </a:r>
            <a:r>
              <a:rPr lang="en-US" b="0" dirty="0" err="1"/>
              <a:t>outils</a:t>
            </a:r>
            <a:r>
              <a:rPr lang="en-US" b="0" dirty="0"/>
              <a:t> de </a:t>
            </a:r>
            <a:r>
              <a:rPr lang="en-US" b="0" dirty="0" err="1"/>
              <a:t>sécurité</a:t>
            </a:r>
            <a:r>
              <a:rPr lang="en-US" b="0" dirty="0"/>
              <a:t>.
</a:t>
            </a:r>
            <a:r>
              <a:rPr lang="en-US" b="1" dirty="0" err="1"/>
              <a:t>Intervenants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cas</a:t>
            </a:r>
            <a:r>
              <a:rPr lang="en-US" b="1" dirty="0"/>
              <a:t> </a:t>
            </a:r>
            <a:r>
              <a:rPr lang="en-US" b="1" dirty="0" err="1"/>
              <a:t>d'incident</a:t>
            </a:r>
            <a:r>
              <a:rPr lang="en-US" b="0" dirty="0"/>
              <a:t>
Un </a:t>
            </a:r>
            <a:r>
              <a:rPr lang="en-US" b="0" dirty="0" err="1"/>
              <a:t>intervenant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cas</a:t>
            </a:r>
            <a:r>
              <a:rPr lang="en-US" b="0" dirty="0"/>
              <a:t> </a:t>
            </a:r>
            <a:r>
              <a:rPr lang="en-US" b="0" dirty="0" err="1"/>
              <a:t>d'incident</a:t>
            </a:r>
            <a:r>
              <a:rPr lang="en-US" b="0" dirty="0"/>
              <a:t> </a:t>
            </a:r>
            <a:r>
              <a:rPr lang="en-US" b="0" dirty="0" err="1"/>
              <a:t>est</a:t>
            </a:r>
            <a:r>
              <a:rPr lang="en-US" b="0" dirty="0"/>
              <a:t> chargé </a:t>
            </a:r>
            <a:r>
              <a:rPr lang="en-US" b="0" dirty="0" err="1"/>
              <a:t>d'enquêter</a:t>
            </a:r>
            <a:r>
              <a:rPr lang="en-US" b="0" dirty="0"/>
              <a:t> plus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détail</a:t>
            </a:r>
            <a:r>
              <a:rPr lang="en-US" b="0" dirty="0"/>
              <a:t> et </a:t>
            </a:r>
            <a:r>
              <a:rPr lang="en-US" b="0" dirty="0" err="1"/>
              <a:t>d'intervenir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cas</a:t>
            </a:r>
            <a:r>
              <a:rPr lang="en-US" b="0" dirty="0"/>
              <a:t> </a:t>
            </a:r>
            <a:r>
              <a:rPr lang="en-US" b="0" dirty="0" err="1"/>
              <a:t>d'incidents</a:t>
            </a:r>
            <a:r>
              <a:rPr lang="en-US" b="0" dirty="0"/>
              <a:t> de </a:t>
            </a:r>
            <a:r>
              <a:rPr lang="en-US" b="0" dirty="0" err="1"/>
              <a:t>sécurité</a:t>
            </a:r>
            <a:r>
              <a:rPr lang="en-US" b="0" dirty="0"/>
              <a:t> </a:t>
            </a:r>
            <a:r>
              <a:rPr lang="en-US" b="0" dirty="0" err="1"/>
              <a:t>détectés</a:t>
            </a:r>
            <a:r>
              <a:rPr lang="en-US" b="0" dirty="0"/>
              <a:t>, </a:t>
            </a:r>
            <a:r>
              <a:rPr lang="en-US" b="0" dirty="0" err="1"/>
              <a:t>ainsi</a:t>
            </a:r>
            <a:r>
              <a:rPr lang="en-US" b="0" dirty="0"/>
              <a:t> que de </a:t>
            </a:r>
            <a:r>
              <a:rPr lang="en-US" b="0" dirty="0" err="1"/>
              <a:t>fournir</a:t>
            </a:r>
            <a:r>
              <a:rPr lang="en-US" b="0" dirty="0"/>
              <a:t> des </a:t>
            </a:r>
            <a:r>
              <a:rPr lang="en-US" b="0" dirty="0" err="1"/>
              <a:t>conseils</a:t>
            </a:r>
            <a:r>
              <a:rPr lang="en-US" b="0" dirty="0"/>
              <a:t> pendant </a:t>
            </a:r>
            <a:r>
              <a:rPr lang="en-US" b="0" dirty="0" err="1"/>
              <a:t>l'assainissement</a:t>
            </a:r>
            <a:r>
              <a:rPr lang="en-US" b="0" dirty="0"/>
              <a:t> des incidents. </a:t>
            </a:r>
            <a:r>
              <a:rPr lang="en-US" b="0" dirty="0" err="1"/>
              <a:t>L'intervenant</a:t>
            </a:r>
            <a:r>
              <a:rPr lang="en-US" b="0" dirty="0"/>
              <a:t> </a:t>
            </a:r>
            <a:r>
              <a:rPr lang="en-US" b="0" dirty="0" err="1"/>
              <a:t>en</a:t>
            </a:r>
            <a:r>
              <a:rPr lang="en-US" b="0" dirty="0"/>
              <a:t> </a:t>
            </a:r>
            <a:r>
              <a:rPr lang="en-US" b="0" dirty="0" err="1"/>
              <a:t>cas</a:t>
            </a:r>
            <a:r>
              <a:rPr lang="en-US" b="0" dirty="0"/>
              <a:t> </a:t>
            </a:r>
            <a:r>
              <a:rPr lang="en-US" b="0" dirty="0" err="1"/>
              <a:t>d'incident</a:t>
            </a:r>
            <a:r>
              <a:rPr lang="en-US" b="0" dirty="0"/>
              <a:t> </a:t>
            </a:r>
            <a:r>
              <a:rPr lang="en-US" b="0" dirty="0" err="1"/>
              <a:t>prépare</a:t>
            </a:r>
            <a:r>
              <a:rPr lang="en-US" b="0" dirty="0"/>
              <a:t> </a:t>
            </a:r>
            <a:r>
              <a:rPr lang="en-US" b="0" dirty="0" err="1"/>
              <a:t>également</a:t>
            </a:r>
            <a:r>
              <a:rPr lang="en-US" b="0" dirty="0"/>
              <a:t> des rapports sur les incidents de </a:t>
            </a:r>
            <a:r>
              <a:rPr lang="en-US" b="0" dirty="0" err="1"/>
              <a:t>sécurité</a:t>
            </a:r>
            <a:r>
              <a:rPr lang="en-US" b="0" dirty="0"/>
              <a:t> et </a:t>
            </a:r>
            <a:r>
              <a:rPr lang="en-US" b="0" dirty="0" err="1"/>
              <a:t>l'ampleur</a:t>
            </a:r>
            <a:r>
              <a:rPr lang="en-US" b="0" dirty="0"/>
              <a:t> de </a:t>
            </a:r>
            <a:r>
              <a:rPr lang="en-US" b="0" dirty="0" err="1"/>
              <a:t>l'attaque</a:t>
            </a:r>
            <a:r>
              <a:rPr lang="en-US" b="0" dirty="0"/>
              <a:t>, sur la base de la capture et de </a:t>
            </a:r>
            <a:r>
              <a:rPr lang="en-US" b="0" dirty="0" err="1"/>
              <a:t>l'analyse</a:t>
            </a:r>
            <a:r>
              <a:rPr lang="en-US" b="0" dirty="0"/>
              <a:t> </a:t>
            </a:r>
            <a:r>
              <a:rPr lang="en-US" b="0" dirty="0" err="1"/>
              <a:t>médico-légales</a:t>
            </a:r>
            <a:r>
              <a:rPr lang="en-US" b="0" dirty="0"/>
              <a:t>.
</a:t>
            </a:r>
            <a:r>
              <a:rPr lang="en-US" b="1" dirty="0" err="1"/>
              <a:t>Renseignements</a:t>
            </a:r>
            <a:r>
              <a:rPr lang="en-US" b="1" dirty="0"/>
              <a:t> sur les menaces</a:t>
            </a:r>
            <a:r>
              <a:rPr lang="en-US" b="0" dirty="0"/>
              <a:t>
Un </a:t>
            </a:r>
            <a:r>
              <a:rPr lang="en-US" b="0" dirty="0" err="1"/>
              <a:t>analyste</a:t>
            </a:r>
            <a:r>
              <a:rPr lang="en-US" b="0" dirty="0"/>
              <a:t> du </a:t>
            </a:r>
            <a:r>
              <a:rPr lang="en-US" b="0" dirty="0" err="1"/>
              <a:t>renseignement</a:t>
            </a:r>
            <a:r>
              <a:rPr lang="en-US" b="0" dirty="0"/>
              <a:t> de menace recherche et </a:t>
            </a:r>
            <a:r>
              <a:rPr lang="en-US" b="0" dirty="0" err="1"/>
              <a:t>synthétise</a:t>
            </a:r>
            <a:r>
              <a:rPr lang="en-US" b="0" dirty="0"/>
              <a:t> des </a:t>
            </a:r>
            <a:r>
              <a:rPr lang="en-US" b="0" dirty="0" err="1"/>
              <a:t>informations</a:t>
            </a:r>
            <a:r>
              <a:rPr lang="en-US" b="0" dirty="0"/>
              <a:t> sur les </a:t>
            </a:r>
            <a:r>
              <a:rPr lang="en-US" b="0" dirty="0" err="1"/>
              <a:t>attaquants</a:t>
            </a:r>
            <a:r>
              <a:rPr lang="en-US" b="0" dirty="0"/>
              <a:t> et les </a:t>
            </a:r>
            <a:r>
              <a:rPr lang="en-US" b="0" dirty="0" err="1"/>
              <a:t>outils</a:t>
            </a:r>
            <a:r>
              <a:rPr lang="en-US" b="0" dirty="0"/>
              <a:t> </a:t>
            </a:r>
            <a:r>
              <a:rPr lang="en-US" b="0" dirty="0" err="1"/>
              <a:t>d'attaque</a:t>
            </a:r>
            <a:r>
              <a:rPr lang="en-US" b="0" dirty="0"/>
              <a:t> </a:t>
            </a:r>
            <a:r>
              <a:rPr lang="en-US" b="0" dirty="0" err="1"/>
              <a:t>utilisés</a:t>
            </a:r>
            <a:r>
              <a:rPr lang="en-US" b="0" dirty="0"/>
              <a:t> pour </a:t>
            </a:r>
            <a:r>
              <a:rPr lang="en-US" b="0" dirty="0" err="1"/>
              <a:t>protéger</a:t>
            </a:r>
            <a:r>
              <a:rPr lang="en-US" b="0" dirty="0"/>
              <a:t> les </a:t>
            </a:r>
            <a:r>
              <a:rPr lang="en-US" b="0" dirty="0" err="1"/>
              <a:t>actifs</a:t>
            </a:r>
            <a:r>
              <a:rPr lang="en-US" b="0" dirty="0"/>
              <a:t> </a:t>
            </a:r>
            <a:r>
              <a:rPr lang="en-US" b="0" dirty="0" err="1"/>
              <a:t>d'une</a:t>
            </a:r>
            <a:r>
              <a:rPr lang="en-US" b="0" dirty="0"/>
              <a:t> </a:t>
            </a:r>
            <a:r>
              <a:rPr lang="en-US" b="0" dirty="0" err="1"/>
              <a:t>entreprise</a:t>
            </a:r>
            <a:r>
              <a:rPr lang="en-US" b="0" dirty="0"/>
              <a:t> et se </a:t>
            </a:r>
            <a:r>
              <a:rPr lang="en-US" b="0" dirty="0" err="1"/>
              <a:t>défendre</a:t>
            </a:r>
            <a:r>
              <a:rPr lang="en-US" b="0" dirty="0"/>
              <a:t> </a:t>
            </a:r>
            <a:r>
              <a:rPr lang="en-US" b="0" dirty="0" err="1"/>
              <a:t>contre</a:t>
            </a:r>
            <a:r>
              <a:rPr lang="en-US" b="0" dirty="0"/>
              <a:t> les </a:t>
            </a:r>
            <a:r>
              <a:rPr lang="en-US" b="0" dirty="0" err="1"/>
              <a:t>attaques</a:t>
            </a:r>
            <a:r>
              <a:rPr lang="en-US" b="0" dirty="0"/>
              <a:t>. Le travail de </a:t>
            </a:r>
            <a:r>
              <a:rPr lang="en-US" b="0" dirty="0" err="1"/>
              <a:t>l'analyste</a:t>
            </a:r>
            <a:r>
              <a:rPr lang="en-US" b="0" dirty="0"/>
              <a:t> TI </a:t>
            </a:r>
            <a:r>
              <a:rPr lang="en-US" b="0" dirty="0" err="1"/>
              <a:t>est</a:t>
            </a:r>
            <a:r>
              <a:rPr lang="en-US" b="0" dirty="0"/>
              <a:t> de se </a:t>
            </a:r>
            <a:r>
              <a:rPr lang="en-US" b="0" dirty="0" err="1"/>
              <a:t>tenir</a:t>
            </a:r>
            <a:r>
              <a:rPr lang="en-US" b="0" dirty="0"/>
              <a:t> au courant des </a:t>
            </a:r>
            <a:r>
              <a:rPr lang="en-US" b="0" dirty="0" err="1"/>
              <a:t>nouvelles</a:t>
            </a:r>
            <a:r>
              <a:rPr lang="en-US" b="0" dirty="0"/>
              <a:t> </a:t>
            </a:r>
            <a:r>
              <a:rPr lang="en-US" b="0" dirty="0" err="1"/>
              <a:t>tactiques</a:t>
            </a:r>
            <a:r>
              <a:rPr lang="en-US" b="0" dirty="0"/>
              <a:t>, techniques et </a:t>
            </a:r>
            <a:r>
              <a:rPr lang="en-US" b="0" dirty="0" err="1"/>
              <a:t>procédures</a:t>
            </a:r>
            <a:r>
              <a:rPr lang="en-US" b="0" dirty="0"/>
              <a:t> des </a:t>
            </a:r>
            <a:r>
              <a:rPr lang="en-US" b="0" dirty="0" err="1"/>
              <a:t>attaquants</a:t>
            </a:r>
            <a:r>
              <a:rPr lang="en-US" b="0" dirty="0"/>
              <a:t>, de </a:t>
            </a:r>
            <a:r>
              <a:rPr lang="en-US" b="0" dirty="0" err="1"/>
              <a:t>comprendre</a:t>
            </a:r>
            <a:r>
              <a:rPr lang="en-US" b="0" dirty="0"/>
              <a:t> </a:t>
            </a:r>
            <a:r>
              <a:rPr lang="en-US" b="0" dirty="0" err="1"/>
              <a:t>l'impact</a:t>
            </a:r>
            <a:r>
              <a:rPr lang="en-US" b="0" dirty="0"/>
              <a:t> </a:t>
            </a:r>
            <a:r>
              <a:rPr lang="en-US" b="0" dirty="0" err="1"/>
              <a:t>potentiel</a:t>
            </a:r>
            <a:r>
              <a:rPr lang="en-US" b="0" dirty="0"/>
              <a:t> sur </a:t>
            </a:r>
            <a:r>
              <a:rPr lang="en-US" b="0" dirty="0" err="1"/>
              <a:t>l'entreprise</a:t>
            </a:r>
            <a:r>
              <a:rPr lang="en-US" b="0" dirty="0"/>
              <a:t> et </a:t>
            </a:r>
            <a:r>
              <a:rPr lang="en-US" b="0" dirty="0" err="1"/>
              <a:t>d'informer</a:t>
            </a:r>
            <a:r>
              <a:rPr lang="en-US" b="0" dirty="0"/>
              <a:t> la </a:t>
            </a:r>
            <a:r>
              <a:rPr lang="en-US" b="0" dirty="0" err="1"/>
              <a:t>réponse</a:t>
            </a:r>
            <a:r>
              <a:rPr lang="en-US" b="0" dirty="0"/>
              <a:t> aux incidents.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19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3890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Lire </a:t>
            </a:r>
            <a:r>
              <a:rPr lang="en-US" dirty="0" err="1"/>
              <a:t>l'article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/>
              </a:rPr>
              <a:t>https://securityintelligence.com/how-allison-ritter-puts-security-lessons-into-action-with-her-flare-for-drama/</a:t>
            </a:r>
          </a:p>
          <a:p>
            <a:endParaRPr lang="en-US" u="sng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hlinkClick r:id="rId3"/>
            </a:endParaRPr>
          </a:p>
          <a:p>
            <a:r>
              <a:rPr lang="en-US" dirty="0"/>
              <a:t>Dire </a:t>
            </a:r>
            <a:r>
              <a:rPr lang="en-US" dirty="0" err="1"/>
              <a:t>qu'Allison</a:t>
            </a:r>
            <a:r>
              <a:rPr lang="en-US" dirty="0"/>
              <a:t> a un travail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évolution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euphémisme</a:t>
            </a:r>
            <a:r>
              <a:rPr lang="en-US" dirty="0"/>
              <a:t>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tant</a:t>
            </a:r>
            <a:r>
              <a:rPr lang="en-US" dirty="0"/>
              <a:t> que </a:t>
            </a:r>
            <a:r>
              <a:rPr lang="en-US" dirty="0" err="1"/>
              <a:t>directrice</a:t>
            </a:r>
            <a:r>
              <a:rPr lang="en-US" dirty="0"/>
              <a:t> de la </a:t>
            </a:r>
            <a:r>
              <a:rPr lang="en-US" dirty="0" err="1"/>
              <a:t>création</a:t>
            </a:r>
            <a:r>
              <a:rPr lang="en-US" dirty="0"/>
              <a:t> au Centre de </a:t>
            </a:r>
            <a:r>
              <a:rPr lang="en-US" dirty="0" err="1"/>
              <a:t>commandement</a:t>
            </a:r>
            <a:r>
              <a:rPr lang="en-US" dirty="0"/>
              <a:t> X-Force,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responsable</a:t>
            </a:r>
            <a:r>
              <a:rPr lang="en-US" dirty="0"/>
              <a:t> de </a:t>
            </a:r>
            <a:r>
              <a:rPr lang="en-US" dirty="0" err="1"/>
              <a:t>l'aspect</a:t>
            </a:r>
            <a:r>
              <a:rPr lang="en-US" dirty="0"/>
              <a:t> </a:t>
            </a:r>
            <a:r>
              <a:rPr lang="en-US" dirty="0" err="1"/>
              <a:t>général</a:t>
            </a:r>
            <a:r>
              <a:rPr lang="en-US" dirty="0"/>
              <a:t> et de la sensation des simulations et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dirty="0" err="1"/>
              <a:t>également</a:t>
            </a:r>
            <a:r>
              <a:rPr lang="en-US" dirty="0"/>
              <a:t> un </a:t>
            </a:r>
            <a:r>
              <a:rPr lang="en-US" dirty="0" err="1"/>
              <a:t>rôle</a:t>
            </a:r>
            <a:r>
              <a:rPr lang="en-US" dirty="0"/>
              <a:t> </a:t>
            </a:r>
            <a:r>
              <a:rPr lang="en-US" dirty="0" err="1"/>
              <a:t>essentiel</a:t>
            </a:r>
            <a:r>
              <a:rPr lang="en-US" dirty="0"/>
              <a:t> dans la gestion de </a:t>
            </a:r>
            <a:r>
              <a:rPr lang="en-US" dirty="0" err="1"/>
              <a:t>l'équipe</a:t>
            </a:r>
            <a:r>
              <a:rPr lang="en-US" dirty="0"/>
              <a:t> </a:t>
            </a:r>
            <a:r>
              <a:rPr lang="en-US" dirty="0" err="1"/>
              <a:t>multidisciplinaire</a:t>
            </a:r>
            <a:r>
              <a:rPr lang="en-US" dirty="0"/>
              <a:t> qui </a:t>
            </a:r>
            <a:r>
              <a:rPr lang="en-US" dirty="0" err="1"/>
              <a:t>développe</a:t>
            </a:r>
            <a:r>
              <a:rPr lang="en-US" dirty="0"/>
              <a:t> les </a:t>
            </a:r>
            <a:r>
              <a:rPr lang="en-US" dirty="0" err="1"/>
              <a:t>expériences</a:t>
            </a:r>
            <a:r>
              <a:rPr lang="en-US" dirty="0"/>
              <a:t> interactives pour les participants </a:t>
            </a:r>
            <a:r>
              <a:rPr lang="en-US" dirty="0" err="1"/>
              <a:t>À</a:t>
            </a:r>
            <a:r>
              <a:rPr lang="en-US" dirty="0"/>
              <a:t> Cyber Range.</a:t>
            </a:r>
          </a:p>
          <a:p>
            <a:r>
              <a:rPr lang="en-US" dirty="0"/>
              <a:t>
</a:t>
            </a:r>
            <a:r>
              <a:rPr lang="en-US" dirty="0" err="1"/>
              <a:t>Basée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Cambridge, </a:t>
            </a:r>
            <a:r>
              <a:rPr lang="en-US" dirty="0" err="1"/>
              <a:t>massachusetts</a:t>
            </a:r>
            <a:r>
              <a:rPr lang="en-US" dirty="0"/>
              <a:t>, la Cyber Range </a:t>
            </a:r>
            <a:r>
              <a:rPr lang="en-US" dirty="0" err="1"/>
              <a:t>dépose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clients dans des simulations de violation interactives </a:t>
            </a:r>
            <a:r>
              <a:rPr lang="en-US" dirty="0" err="1"/>
              <a:t>inspirées</a:t>
            </a:r>
            <a:r>
              <a:rPr lang="en-US" dirty="0"/>
              <a:t> de </a:t>
            </a:r>
            <a:r>
              <a:rPr lang="en-US" dirty="0" err="1"/>
              <a:t>scénarios</a:t>
            </a:r>
            <a:r>
              <a:rPr lang="en-US" dirty="0"/>
              <a:t> de </a:t>
            </a:r>
            <a:r>
              <a:rPr lang="en-US" dirty="0" err="1"/>
              <a:t>cybersécurité</a:t>
            </a:r>
            <a:r>
              <a:rPr lang="en-US" dirty="0"/>
              <a:t> dans le monde </a:t>
            </a:r>
            <a:r>
              <a:rPr lang="en-US" dirty="0" err="1"/>
              <a:t>réel</a:t>
            </a:r>
            <a:r>
              <a:rPr lang="en-US" dirty="0"/>
              <a:t>. La nature immersive des simulations aide les </a:t>
            </a:r>
            <a:r>
              <a:rPr lang="en-US" dirty="0" err="1"/>
              <a:t>équipes</a:t>
            </a:r>
            <a:r>
              <a:rPr lang="en-US" dirty="0"/>
              <a:t> de </a:t>
            </a:r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développer</a:t>
            </a:r>
            <a:r>
              <a:rPr lang="en-US" dirty="0"/>
              <a:t> des </a:t>
            </a:r>
            <a:r>
              <a:rPr lang="en-US" dirty="0" err="1"/>
              <a:t>compétences</a:t>
            </a:r>
            <a:r>
              <a:rPr lang="en-US" dirty="0"/>
              <a:t> critiques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réponse</a:t>
            </a:r>
            <a:r>
              <a:rPr lang="en-US" dirty="0"/>
              <a:t> aux incidents et </a:t>
            </a:r>
            <a:r>
              <a:rPr lang="en-US" dirty="0" err="1"/>
              <a:t>en</a:t>
            </a:r>
            <a:r>
              <a:rPr lang="en-US" dirty="0"/>
              <a:t> gestion de </a:t>
            </a:r>
            <a:r>
              <a:rPr lang="en-US" dirty="0" err="1"/>
              <a:t>crise</a:t>
            </a:r>
            <a:r>
              <a:rPr lang="en-US" dirty="0"/>
              <a:t> qui ne </a:t>
            </a:r>
            <a:r>
              <a:rPr lang="en-US" dirty="0" err="1"/>
              <a:t>peuvent</a:t>
            </a:r>
            <a:r>
              <a:rPr lang="en-US" dirty="0"/>
              <a:t> pas </a:t>
            </a:r>
            <a:r>
              <a:rPr lang="en-US" dirty="0" err="1"/>
              <a:t>être</a:t>
            </a:r>
            <a:r>
              <a:rPr lang="en-US" dirty="0"/>
              <a:t> apprises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partir</a:t>
            </a:r>
            <a:r>
              <a:rPr lang="en-US" dirty="0"/>
              <a:t> de livres de </a:t>
            </a:r>
            <a:r>
              <a:rPr lang="en-US" dirty="0" err="1"/>
              <a:t>jeu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guides </a:t>
            </a:r>
            <a:r>
              <a:rPr lang="en-US" dirty="0" err="1"/>
              <a:t>pratiques</a:t>
            </a:r>
            <a:r>
              <a:rPr lang="en-US" dirty="0"/>
              <a:t>.</a:t>
            </a:r>
          </a:p>
          <a:p>
            <a:r>
              <a:rPr lang="en-US" dirty="0"/>
              <a:t>
« </a:t>
            </a:r>
            <a:r>
              <a:rPr lang="en-US" dirty="0" err="1"/>
              <a:t>J'ai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l'occasion</a:t>
            </a:r>
            <a:r>
              <a:rPr lang="en-US" dirty="0"/>
              <a:t> </a:t>
            </a:r>
            <a:r>
              <a:rPr lang="en-US" dirty="0" err="1"/>
              <a:t>d'aider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construire</a:t>
            </a:r>
            <a:r>
              <a:rPr lang="en-US" dirty="0"/>
              <a:t> la Cyber Range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partir</a:t>
            </a:r>
            <a:r>
              <a:rPr lang="en-US" dirty="0"/>
              <a:t> de </a:t>
            </a:r>
            <a:r>
              <a:rPr lang="en-US" dirty="0" err="1"/>
              <a:t>zéro</a:t>
            </a:r>
            <a:r>
              <a:rPr lang="en-US" dirty="0"/>
              <a:t> », a-t-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. « </a:t>
            </a:r>
            <a:r>
              <a:rPr lang="en-US" dirty="0" err="1"/>
              <a:t>C'était</a:t>
            </a:r>
            <a:r>
              <a:rPr lang="en-US" dirty="0"/>
              <a:t> un tout </a:t>
            </a:r>
            <a:r>
              <a:rPr lang="en-US" dirty="0" err="1"/>
              <a:t>nouvel</a:t>
            </a:r>
            <a:r>
              <a:rPr lang="en-US" dirty="0"/>
              <a:t> </a:t>
            </a:r>
            <a:r>
              <a:rPr lang="en-US" dirty="0" err="1"/>
              <a:t>espace</a:t>
            </a:r>
            <a:r>
              <a:rPr lang="en-US" dirty="0"/>
              <a:t>, </a:t>
            </a:r>
            <a:r>
              <a:rPr lang="en-US" dirty="0" err="1"/>
              <a:t>donc</a:t>
            </a:r>
            <a:r>
              <a:rPr lang="en-US" dirty="0"/>
              <a:t> 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beaucoup </a:t>
            </a:r>
            <a:r>
              <a:rPr lang="en-US" dirty="0" err="1"/>
              <a:t>d'occasions</a:t>
            </a:r>
            <a:r>
              <a:rPr lang="en-US" dirty="0"/>
              <a:t> de </a:t>
            </a:r>
            <a:r>
              <a:rPr lang="en-US" dirty="0" err="1"/>
              <a:t>créer</a:t>
            </a:r>
            <a:r>
              <a:rPr lang="en-US" dirty="0"/>
              <a:t> des </a:t>
            </a:r>
            <a:r>
              <a:rPr lang="en-US" dirty="0" err="1"/>
              <a:t>expériences</a:t>
            </a:r>
            <a:r>
              <a:rPr lang="en-US" dirty="0"/>
              <a:t> </a:t>
            </a:r>
            <a:r>
              <a:rPr lang="en-US" dirty="0" err="1"/>
              <a:t>complètement</a:t>
            </a:r>
            <a:r>
              <a:rPr lang="en-US" dirty="0"/>
              <a:t> </a:t>
            </a:r>
            <a:r>
              <a:rPr lang="en-US" dirty="0" err="1"/>
              <a:t>nouvelles</a:t>
            </a:r>
            <a:r>
              <a:rPr lang="en-US" dirty="0"/>
              <a:t>. </a:t>
            </a:r>
            <a:r>
              <a:rPr lang="en-US" dirty="0" err="1"/>
              <a:t>Quels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</a:t>
            </a:r>
            <a:r>
              <a:rPr lang="en-US" dirty="0" err="1"/>
              <a:t>scénarios</a:t>
            </a:r>
            <a:r>
              <a:rPr lang="en-US" dirty="0"/>
              <a:t> que nous </a:t>
            </a:r>
            <a:r>
              <a:rPr lang="en-US" dirty="0" err="1"/>
              <a:t>voulons</a:t>
            </a:r>
            <a:r>
              <a:rPr lang="en-US" dirty="0"/>
              <a:t> faire passer aux gens? </a:t>
            </a:r>
            <a:r>
              <a:rPr lang="en-US" dirty="0" err="1"/>
              <a:t>Visuellement</a:t>
            </a:r>
            <a:r>
              <a:rPr lang="en-US" dirty="0"/>
              <a:t>, comment </a:t>
            </a:r>
            <a:r>
              <a:rPr lang="en-US" dirty="0" err="1"/>
              <a:t>voulons</a:t>
            </a:r>
            <a:r>
              <a:rPr lang="en-US" dirty="0"/>
              <a:t>-nous </a:t>
            </a:r>
            <a:r>
              <a:rPr lang="en-US" dirty="0" err="1"/>
              <a:t>qu'il</a:t>
            </a:r>
            <a:r>
              <a:rPr lang="en-US" dirty="0"/>
              <a:t> </a:t>
            </a:r>
            <a:r>
              <a:rPr lang="en-US" dirty="0" err="1"/>
              <a:t>ressemble</a:t>
            </a:r>
            <a:r>
              <a:rPr lang="en-US" dirty="0"/>
              <a:t>?</a:t>
            </a:r>
          </a:p>
          <a:p>
            <a:r>
              <a:rPr lang="en-US" dirty="0"/>
              <a:t>
Allison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amoureuse</a:t>
            </a:r>
            <a:r>
              <a:rPr lang="en-US" dirty="0"/>
              <a:t> </a:t>
            </a:r>
            <a:r>
              <a:rPr lang="en-US" dirty="0" err="1"/>
              <a:t>autoproclamée</a:t>
            </a:r>
            <a:r>
              <a:rPr lang="en-US" dirty="0"/>
              <a:t> du </a:t>
            </a:r>
            <a:r>
              <a:rPr lang="en-US" dirty="0" err="1"/>
              <a:t>théâtre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donc</a:t>
            </a:r>
            <a:r>
              <a:rPr lang="en-US" dirty="0"/>
              <a:t> facile de </a:t>
            </a:r>
            <a:r>
              <a:rPr lang="en-US" dirty="0" err="1"/>
              <a:t>voir</a:t>
            </a:r>
            <a:r>
              <a:rPr lang="en-US" dirty="0"/>
              <a:t> comment </a:t>
            </a:r>
            <a:r>
              <a:rPr lang="en-US" dirty="0" err="1"/>
              <a:t>elle</a:t>
            </a:r>
            <a:r>
              <a:rPr lang="en-US" dirty="0"/>
              <a:t> </a:t>
            </a:r>
            <a:r>
              <a:rPr lang="en-US" dirty="0" err="1"/>
              <a:t>s'est</a:t>
            </a:r>
            <a:r>
              <a:rPr lang="en-US" dirty="0"/>
              <a:t> </a:t>
            </a:r>
            <a:r>
              <a:rPr lang="en-US" dirty="0" err="1"/>
              <a:t>retrouvée</a:t>
            </a:r>
            <a:r>
              <a:rPr lang="en-US" dirty="0"/>
              <a:t> avec le Centre de </a:t>
            </a:r>
            <a:r>
              <a:rPr lang="en-US" dirty="0" err="1"/>
              <a:t>Commandement</a:t>
            </a:r>
            <a:r>
              <a:rPr lang="en-US" dirty="0"/>
              <a:t>. Son travail </a:t>
            </a:r>
            <a:r>
              <a:rPr lang="en-US" dirty="0" err="1"/>
              <a:t>quotidien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vie aux simulations de violation de </a:t>
            </a:r>
            <a:r>
              <a:rPr lang="en-US" dirty="0" err="1"/>
              <a:t>données</a:t>
            </a:r>
            <a:r>
              <a:rPr lang="en-US" dirty="0"/>
              <a:t> grâce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ses</a:t>
            </a:r>
            <a:r>
              <a:rPr lang="en-US" dirty="0"/>
              <a:t> interactions avec les clients qui </a:t>
            </a:r>
            <a:r>
              <a:rPr lang="en-US" dirty="0" err="1"/>
              <a:t>naviguent</a:t>
            </a:r>
            <a:r>
              <a:rPr lang="en-US" dirty="0"/>
              <a:t> dans les </a:t>
            </a:r>
            <a:r>
              <a:rPr lang="en-US" dirty="0" err="1"/>
              <a:t>scénarios</a:t>
            </a:r>
            <a:r>
              <a:rPr lang="en-US" dirty="0"/>
              <a:t>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84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Lire </a:t>
            </a:r>
            <a:r>
              <a:rPr lang="en-US" dirty="0" err="1"/>
              <a:t>l'article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/>
              </a:rPr>
              <a:t>https://securityintelligence.com/security-gamification-engineer-richard-moore-proves-that-anyone-can-be-a-hacker/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Richard Moore </a:t>
            </a:r>
            <a:r>
              <a:rPr lang="en-US" dirty="0" err="1"/>
              <a:t>gagne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vie </a:t>
            </a:r>
            <a:r>
              <a:rPr lang="en-US" dirty="0" err="1"/>
              <a:t>littéralement</a:t>
            </a:r>
            <a:r>
              <a:rPr lang="en-US" dirty="0"/>
              <a:t> la construction de </a:t>
            </a:r>
            <a:r>
              <a:rPr lang="en-US" dirty="0" err="1"/>
              <a:t>jeux</a:t>
            </a:r>
            <a:r>
              <a:rPr lang="en-US" dirty="0"/>
              <a:t>.</a:t>
            </a:r>
          </a:p>
          <a:p>
            <a:r>
              <a:rPr lang="en-US" dirty="0"/>
              <a:t>
Le travail de Richard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tant</a:t>
            </a:r>
            <a:r>
              <a:rPr lang="en-US" dirty="0"/>
              <a:t> </a:t>
            </a:r>
            <a:r>
              <a:rPr lang="en-US" dirty="0" err="1"/>
              <a:t>qu'ingénieur</a:t>
            </a:r>
            <a:r>
              <a:rPr lang="en-US" dirty="0"/>
              <a:t> de la gamification de la </a:t>
            </a:r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semble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l'étoffe</a:t>
            </a:r>
            <a:r>
              <a:rPr lang="en-US" dirty="0"/>
              <a:t> de la </a:t>
            </a:r>
            <a:r>
              <a:rPr lang="en-US" dirty="0" err="1"/>
              <a:t>légende</a:t>
            </a:r>
            <a:r>
              <a:rPr lang="en-US" dirty="0"/>
              <a:t>,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souvent</a:t>
            </a:r>
            <a:r>
              <a:rPr lang="en-US" dirty="0"/>
              <a:t> </a:t>
            </a:r>
            <a:r>
              <a:rPr lang="en-US" dirty="0" err="1"/>
              <a:t>souligner</a:t>
            </a:r>
            <a:r>
              <a:rPr lang="en-US" dirty="0"/>
              <a:t> aux gens que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bien un </a:t>
            </a:r>
            <a:r>
              <a:rPr lang="en-US" dirty="0" err="1"/>
              <a:t>vrai</a:t>
            </a:r>
            <a:r>
              <a:rPr lang="en-US" dirty="0"/>
              <a:t> travail.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lui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ne se </a:t>
            </a:r>
            <a:r>
              <a:rPr lang="en-US" dirty="0" err="1"/>
              <a:t>contente</a:t>
            </a:r>
            <a:r>
              <a:rPr lang="en-US" dirty="0"/>
              <a:t> pas de </a:t>
            </a:r>
            <a:r>
              <a:rPr lang="en-US" dirty="0" err="1"/>
              <a:t>jouer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des </a:t>
            </a:r>
            <a:r>
              <a:rPr lang="en-US" dirty="0" err="1"/>
              <a:t>jeux</a:t>
            </a:r>
            <a:r>
              <a:rPr lang="en-US" dirty="0"/>
              <a:t> </a:t>
            </a:r>
            <a:r>
              <a:rPr lang="en-US" dirty="0" err="1"/>
              <a:t>toute</a:t>
            </a:r>
            <a:r>
              <a:rPr lang="en-US" dirty="0"/>
              <a:t> la </a:t>
            </a:r>
            <a:r>
              <a:rPr lang="en-US" dirty="0" err="1"/>
              <a:t>journée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train de </a:t>
            </a:r>
            <a:r>
              <a:rPr lang="en-US" dirty="0" err="1"/>
              <a:t>relever</a:t>
            </a:r>
            <a:r>
              <a:rPr lang="en-US" dirty="0"/>
              <a:t> des </a:t>
            </a:r>
            <a:r>
              <a:rPr lang="en-US" dirty="0" err="1"/>
              <a:t>défis</a:t>
            </a:r>
            <a:r>
              <a:rPr lang="en-US" dirty="0"/>
              <a:t> </a:t>
            </a:r>
            <a:r>
              <a:rPr lang="en-US" dirty="0" err="1"/>
              <a:t>attrayants</a:t>
            </a:r>
            <a:r>
              <a:rPr lang="en-US" dirty="0"/>
              <a:t> pour aider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enseigner</a:t>
            </a:r>
            <a:r>
              <a:rPr lang="en-US" dirty="0"/>
              <a:t> la </a:t>
            </a:r>
            <a:r>
              <a:rPr lang="en-US" dirty="0" err="1"/>
              <a:t>cybersécurité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génération</a:t>
            </a:r>
            <a:r>
              <a:rPr lang="en-US" dirty="0"/>
              <a:t> de </a:t>
            </a:r>
            <a:r>
              <a:rPr lang="en-US" dirty="0" err="1"/>
              <a:t>professionnels</a:t>
            </a:r>
            <a:r>
              <a:rPr lang="en-US" dirty="0"/>
              <a:t>.</a:t>
            </a:r>
          </a:p>
          <a:p>
            <a:r>
              <a:rPr lang="en-US" dirty="0"/>
              <a:t>
Pour Richard, un aspect </a:t>
            </a:r>
            <a:r>
              <a:rPr lang="en-US" dirty="0" err="1"/>
              <a:t>essentiel</a:t>
            </a:r>
            <a:r>
              <a:rPr lang="en-US" dirty="0"/>
              <a:t> de la construction de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scénarios</a:t>
            </a:r>
            <a:r>
              <a:rPr lang="en-US" dirty="0"/>
              <a:t> </a:t>
            </a:r>
            <a:r>
              <a:rPr lang="en-US" dirty="0" err="1"/>
              <a:t>gamifiés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d'apprendre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penser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un hacker.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pouvez</a:t>
            </a:r>
            <a:r>
              <a:rPr lang="en-US" dirty="0"/>
              <a:t> imaginer le </a:t>
            </a:r>
            <a:r>
              <a:rPr lang="en-US" dirty="0" err="1"/>
              <a:t>stéréotype</a:t>
            </a:r>
            <a:r>
              <a:rPr lang="en-US" dirty="0"/>
              <a:t> hacker Hollywood, </a:t>
            </a:r>
            <a:r>
              <a:rPr lang="en-US" dirty="0" err="1"/>
              <a:t>mais</a:t>
            </a:r>
            <a:r>
              <a:rPr lang="en-US" dirty="0"/>
              <a:t> la </a:t>
            </a:r>
            <a:r>
              <a:rPr lang="en-US" dirty="0" err="1"/>
              <a:t>réalité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que </a:t>
            </a:r>
            <a:r>
              <a:rPr lang="en-US" dirty="0" err="1"/>
              <a:t>n'importe</a:t>
            </a:r>
            <a:r>
              <a:rPr lang="en-US" dirty="0"/>
              <a:t> qui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un pirate dans le monde </a:t>
            </a:r>
            <a:r>
              <a:rPr lang="en-US" dirty="0" err="1"/>
              <a:t>réel</a:t>
            </a:r>
            <a:r>
              <a:rPr lang="en-US" dirty="0"/>
              <a:t>.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pourquoi</a:t>
            </a:r>
            <a:r>
              <a:rPr lang="en-US" dirty="0"/>
              <a:t> la </a:t>
            </a:r>
            <a:r>
              <a:rPr lang="en-US" dirty="0" err="1"/>
              <a:t>compréhension</a:t>
            </a:r>
            <a:r>
              <a:rPr lang="en-US" dirty="0"/>
              <a:t> du </a:t>
            </a:r>
            <a:r>
              <a:rPr lang="en-US" dirty="0" err="1"/>
              <a:t>fonctionnement</a:t>
            </a:r>
            <a:r>
              <a:rPr lang="en-US" dirty="0"/>
              <a:t> des </a:t>
            </a:r>
            <a:r>
              <a:rPr lang="en-US" dirty="0" err="1"/>
              <a:t>acteurs</a:t>
            </a:r>
            <a:r>
              <a:rPr lang="en-US" dirty="0"/>
              <a:t> de la menace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complexe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"Beaucoup de gens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idée d'un pirate dans un sous-sol dans un sweat </a:t>
            </a:r>
            <a:r>
              <a:rPr lang="en-US" dirty="0" err="1"/>
              <a:t>à</a:t>
            </a:r>
            <a:r>
              <a:rPr lang="en-US" dirty="0"/>
              <a:t> capuche, et </a:t>
            </a:r>
            <a:r>
              <a:rPr lang="en-US" dirty="0" err="1"/>
              <a:t>il</a:t>
            </a:r>
            <a:r>
              <a:rPr lang="en-US" dirty="0"/>
              <a:t> fait </a:t>
            </a:r>
            <a:r>
              <a:rPr lang="en-US" dirty="0" err="1"/>
              <a:t>vraiment</a:t>
            </a:r>
            <a:r>
              <a:rPr lang="en-US" dirty="0"/>
              <a:t> </a:t>
            </a:r>
            <a:r>
              <a:rPr lang="en-US" dirty="0" err="1"/>
              <a:t>sombre</a:t>
            </a:r>
            <a:r>
              <a:rPr lang="en-US" dirty="0"/>
              <a:t> - et </a:t>
            </a:r>
            <a:r>
              <a:rPr lang="en-US" dirty="0" err="1"/>
              <a:t>ils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furieusement</a:t>
            </a:r>
            <a:r>
              <a:rPr lang="en-US" dirty="0"/>
              <a:t> </a:t>
            </a:r>
            <a:r>
              <a:rPr lang="en-US" dirty="0" err="1"/>
              <a:t>tapant</a:t>
            </a:r>
            <a:r>
              <a:rPr lang="en-US" dirty="0"/>
              <a:t> loin, le </a:t>
            </a:r>
            <a:r>
              <a:rPr lang="en-US" dirty="0" err="1"/>
              <a:t>codage</a:t>
            </a:r>
            <a:r>
              <a:rPr lang="en-US" dirty="0"/>
              <a:t>," Richard a </a:t>
            </a:r>
            <a:r>
              <a:rPr lang="en-US" dirty="0" err="1"/>
              <a:t>dit</a:t>
            </a:r>
            <a:r>
              <a:rPr lang="en-US" dirty="0"/>
              <a:t>. « Ce </a:t>
            </a:r>
            <a:r>
              <a:rPr lang="en-US" dirty="0" err="1"/>
              <a:t>n'est</a:t>
            </a:r>
            <a:r>
              <a:rPr lang="en-US" dirty="0"/>
              <a:t> pas tout </a:t>
            </a:r>
            <a:r>
              <a:rPr lang="en-US" dirty="0" err="1"/>
              <a:t>à</a:t>
            </a:r>
            <a:r>
              <a:rPr lang="en-US" dirty="0"/>
              <a:t> fait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ça</a:t>
            </a:r>
            <a:r>
              <a:rPr lang="en-US" dirty="0"/>
              <a:t> que </a:t>
            </a:r>
            <a:r>
              <a:rPr lang="en-US" dirty="0" err="1"/>
              <a:t>ça</a:t>
            </a:r>
            <a:r>
              <a:rPr lang="en-US" dirty="0"/>
              <a:t> se </a:t>
            </a:r>
            <a:r>
              <a:rPr lang="en-US" dirty="0" err="1"/>
              <a:t>passe</a:t>
            </a:r>
            <a:r>
              <a:rPr lang="en-US" dirty="0"/>
              <a:t>, </a:t>
            </a:r>
            <a:r>
              <a:rPr lang="en-US" dirty="0" err="1"/>
              <a:t>alors</a:t>
            </a:r>
            <a:r>
              <a:rPr lang="en-US" dirty="0"/>
              <a:t> </a:t>
            </a:r>
            <a:r>
              <a:rPr lang="en-US" dirty="0" err="1"/>
              <a:t>être</a:t>
            </a:r>
            <a:r>
              <a:rPr lang="en-US" dirty="0"/>
              <a:t> capable de </a:t>
            </a:r>
            <a:r>
              <a:rPr lang="en-US" dirty="0" err="1"/>
              <a:t>sensibiliser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scénarios</a:t>
            </a:r>
            <a:r>
              <a:rPr lang="en-US" dirty="0"/>
              <a:t> aide les gens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apprendre</a:t>
            </a:r>
            <a:r>
              <a:rPr lang="en-US" dirty="0"/>
              <a:t>. »
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effet</a:t>
            </a:r>
            <a:r>
              <a:rPr lang="en-US" dirty="0"/>
              <a:t>, </a:t>
            </a:r>
            <a:r>
              <a:rPr lang="en-US" dirty="0" err="1"/>
              <a:t>c'est</a:t>
            </a:r>
            <a:r>
              <a:rPr lang="en-US" dirty="0"/>
              <a:t> le travail de Richard </a:t>
            </a:r>
            <a:r>
              <a:rPr lang="en-US" dirty="0" err="1"/>
              <a:t>d'introduire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 de pensée aux </a:t>
            </a:r>
            <a:r>
              <a:rPr lang="en-US" dirty="0" err="1"/>
              <a:t>entreprises</a:t>
            </a:r>
            <a:r>
              <a:rPr lang="en-US" dirty="0"/>
              <a:t> et aux </a:t>
            </a:r>
            <a:r>
              <a:rPr lang="en-US" dirty="0" err="1"/>
              <a:t>étudiants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l'IBM</a:t>
            </a:r>
            <a:r>
              <a:rPr lang="en-US" dirty="0"/>
              <a:t> X-Force Command Center et Cyber Range </a:t>
            </a:r>
            <a:r>
              <a:rPr lang="en-US" dirty="0" err="1"/>
              <a:t>à</a:t>
            </a:r>
            <a:r>
              <a:rPr lang="en-US" dirty="0"/>
              <a:t> Cambridge, MA.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56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Lire </a:t>
            </a:r>
            <a:r>
              <a:rPr lang="en-US" dirty="0" err="1"/>
              <a:t>l'article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/>
              </a:rPr>
              <a:t>https://securityintelligence.com/listen-to-the-music-of-technology-with-integration-engineer-tone-johnson/</a:t>
            </a:r>
          </a:p>
          <a:p>
            <a:endParaRPr lang="en-US" u="sng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hlinkClick r:id="rId3"/>
            </a:endParaRPr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grandissant</a:t>
            </a:r>
            <a:r>
              <a:rPr lang="en-US" dirty="0"/>
              <a:t>, beaucoup </a:t>
            </a:r>
            <a:r>
              <a:rPr lang="en-US" dirty="0" err="1"/>
              <a:t>d'entre</a:t>
            </a:r>
            <a:r>
              <a:rPr lang="en-US" dirty="0"/>
              <a:t> nous </a:t>
            </a:r>
            <a:r>
              <a:rPr lang="en-US" dirty="0" err="1"/>
              <a:t>rêvaient</a:t>
            </a:r>
            <a:r>
              <a:rPr lang="en-US" dirty="0"/>
              <a:t> de </a:t>
            </a:r>
            <a:r>
              <a:rPr lang="en-US" dirty="0" err="1"/>
              <a:t>devenir</a:t>
            </a:r>
            <a:r>
              <a:rPr lang="en-US" dirty="0"/>
              <a:t> un </a:t>
            </a:r>
            <a:r>
              <a:rPr lang="en-US" dirty="0" err="1"/>
              <a:t>musicien</a:t>
            </a:r>
            <a:r>
              <a:rPr lang="en-US" dirty="0"/>
              <a:t> célèbre -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tournée</a:t>
            </a:r>
            <a:r>
              <a:rPr lang="en-US" dirty="0"/>
              <a:t> dans le monde </a:t>
            </a:r>
            <a:r>
              <a:rPr lang="en-US" dirty="0" err="1"/>
              <a:t>entier</a:t>
            </a:r>
            <a:r>
              <a:rPr lang="en-US" dirty="0"/>
              <a:t>, faire de la musique et de se </a:t>
            </a:r>
            <a:r>
              <a:rPr lang="en-US" dirty="0" err="1"/>
              <a:t>produire</a:t>
            </a:r>
            <a:r>
              <a:rPr lang="en-US" dirty="0"/>
              <a:t> </a:t>
            </a:r>
            <a:r>
              <a:rPr lang="en-US" dirty="0" err="1"/>
              <a:t>devant</a:t>
            </a:r>
            <a:r>
              <a:rPr lang="en-US" dirty="0"/>
              <a:t> des fans </a:t>
            </a:r>
            <a:r>
              <a:rPr lang="en-US" dirty="0" err="1"/>
              <a:t>adorant</a:t>
            </a:r>
            <a:r>
              <a:rPr lang="en-US" dirty="0"/>
              <a:t> sur </a:t>
            </a:r>
            <a:r>
              <a:rPr lang="en-US" dirty="0" err="1"/>
              <a:t>une</a:t>
            </a:r>
            <a:r>
              <a:rPr lang="en-US" dirty="0"/>
              <a:t> base nocturne. Tone a </a:t>
            </a:r>
            <a:r>
              <a:rPr lang="en-US" dirty="0" err="1"/>
              <a:t>vécu</a:t>
            </a:r>
            <a:r>
              <a:rPr lang="en-US" dirty="0"/>
              <a:t> </a:t>
            </a:r>
            <a:r>
              <a:rPr lang="en-US" dirty="0" err="1"/>
              <a:t>cette</a:t>
            </a:r>
            <a:r>
              <a:rPr lang="en-US" dirty="0"/>
              <a:t> vie pendant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décennie</a:t>
            </a:r>
            <a:r>
              <a:rPr lang="en-US" dirty="0"/>
              <a:t> </a:t>
            </a:r>
            <a:r>
              <a:rPr lang="en-US" dirty="0" err="1"/>
              <a:t>entière</a:t>
            </a:r>
            <a:r>
              <a:rPr lang="en-US" dirty="0"/>
              <a:t>. Il a </a:t>
            </a:r>
            <a:r>
              <a:rPr lang="en-US" dirty="0" err="1"/>
              <a:t>tourné</a:t>
            </a:r>
            <a:r>
              <a:rPr lang="en-US" dirty="0"/>
              <a:t> et </a:t>
            </a:r>
            <a:r>
              <a:rPr lang="en-US" dirty="0" err="1"/>
              <a:t>enregistré</a:t>
            </a:r>
            <a:r>
              <a:rPr lang="en-US" dirty="0"/>
              <a:t> avec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groupes</a:t>
            </a:r>
            <a:r>
              <a:rPr lang="en-US" dirty="0"/>
              <a:t> de hip-hop, </a:t>
            </a:r>
            <a:r>
              <a:rPr lang="en-US" dirty="0" err="1"/>
              <a:t>MassInfluence</a:t>
            </a:r>
            <a:r>
              <a:rPr lang="en-US" dirty="0"/>
              <a:t> et </a:t>
            </a:r>
            <a:r>
              <a:rPr lang="en-US" dirty="0" err="1"/>
              <a:t>Soundsci</a:t>
            </a:r>
            <a:r>
              <a:rPr lang="en-US" dirty="0"/>
              <a:t>, pendant 10 ans. Il a </a:t>
            </a:r>
            <a:r>
              <a:rPr lang="en-US" dirty="0" err="1"/>
              <a:t>également</a:t>
            </a:r>
            <a:r>
              <a:rPr lang="en-US" dirty="0"/>
              <a:t> </a:t>
            </a:r>
            <a:r>
              <a:rPr lang="en-US" dirty="0" err="1"/>
              <a:t>créé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propre</a:t>
            </a:r>
            <a:r>
              <a:rPr lang="en-US" dirty="0"/>
              <a:t> </a:t>
            </a:r>
            <a:r>
              <a:rPr lang="en-US" dirty="0" err="1"/>
              <a:t>maison</a:t>
            </a:r>
            <a:r>
              <a:rPr lang="en-US" dirty="0"/>
              <a:t> de </a:t>
            </a:r>
            <a:r>
              <a:rPr lang="en-US" dirty="0" err="1"/>
              <a:t>disques</a:t>
            </a:r>
            <a:r>
              <a:rPr lang="en-US" dirty="0"/>
              <a:t> pour aider les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réaliser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</a:t>
            </a:r>
            <a:r>
              <a:rPr lang="en-US" dirty="0" err="1"/>
              <a:t>rêves</a:t>
            </a:r>
            <a:r>
              <a:rPr lang="en-US" dirty="0"/>
              <a:t>. </a:t>
            </a:r>
          </a:p>
          <a:p>
            <a:r>
              <a:rPr lang="en-US" dirty="0"/>
              <a:t>
Au fil du temps, Tone a vu un </a:t>
            </a:r>
            <a:r>
              <a:rPr lang="en-US" dirty="0" err="1"/>
              <a:t>changement</a:t>
            </a:r>
            <a:r>
              <a:rPr lang="en-US" dirty="0"/>
              <a:t> important dans </a:t>
            </a:r>
            <a:r>
              <a:rPr lang="en-US" dirty="0" err="1"/>
              <a:t>l'industrie</a:t>
            </a:r>
            <a:r>
              <a:rPr lang="en-US" dirty="0"/>
              <a:t> de la musique -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démocratisation</a:t>
            </a:r>
            <a:r>
              <a:rPr lang="en-US" dirty="0"/>
              <a:t>. </a:t>
            </a:r>
            <a:r>
              <a:rPr lang="en-US" dirty="0" err="1"/>
              <a:t>Quand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a </a:t>
            </a:r>
            <a:r>
              <a:rPr lang="en-US" dirty="0" err="1"/>
              <a:t>commencé</a:t>
            </a:r>
            <a:r>
              <a:rPr lang="en-US" dirty="0"/>
              <a:t>, </a:t>
            </a:r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musicien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</a:t>
            </a:r>
            <a:r>
              <a:rPr lang="en-US" dirty="0" err="1"/>
              <a:t>cher</a:t>
            </a:r>
            <a:r>
              <a:rPr lang="en-US" dirty="0"/>
              <a:t> et </a:t>
            </a:r>
            <a:r>
              <a:rPr lang="en-US" dirty="0" err="1"/>
              <a:t>avait</a:t>
            </a:r>
            <a:r>
              <a:rPr lang="en-US" dirty="0"/>
              <a:t> </a:t>
            </a:r>
            <a:r>
              <a:rPr lang="en-US" dirty="0" err="1"/>
              <a:t>besoin</a:t>
            </a:r>
            <a:r>
              <a:rPr lang="en-US" dirty="0"/>
              <a:t> d'un large </a:t>
            </a:r>
            <a:r>
              <a:rPr lang="en-US" dirty="0" err="1"/>
              <a:t>assortiment</a:t>
            </a:r>
            <a:r>
              <a:rPr lang="en-US" dirty="0"/>
              <a:t> </a:t>
            </a:r>
            <a:r>
              <a:rPr lang="en-US" dirty="0" err="1"/>
              <a:t>d'équipements</a:t>
            </a:r>
            <a:r>
              <a:rPr lang="en-US" dirty="0"/>
              <a:t> et </a:t>
            </a:r>
            <a:r>
              <a:rPr lang="en-US" dirty="0" err="1"/>
              <a:t>d'outils</a:t>
            </a:r>
            <a:r>
              <a:rPr lang="en-US" dirty="0"/>
              <a:t>. </a:t>
            </a:r>
            <a:r>
              <a:rPr lang="en-US" dirty="0" err="1"/>
              <a:t>Aujourd'hui</a:t>
            </a:r>
            <a:r>
              <a:rPr lang="en-US" dirty="0"/>
              <a:t>, tout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un </a:t>
            </a:r>
            <a:r>
              <a:rPr lang="en-US" dirty="0" err="1"/>
              <a:t>musicien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herbe</a:t>
            </a:r>
            <a:r>
              <a:rPr lang="en-US" dirty="0"/>
              <a:t> a </a:t>
            </a:r>
            <a:r>
              <a:rPr lang="en-US" dirty="0" err="1"/>
              <a:t>besoin</a:t>
            </a:r>
            <a:r>
              <a:rPr lang="en-US" dirty="0"/>
              <a:t>, </a:t>
            </a:r>
            <a:r>
              <a:rPr lang="en-US" dirty="0" err="1"/>
              <a:t>c'est</a:t>
            </a:r>
            <a:r>
              <a:rPr lang="en-US" dirty="0"/>
              <a:t> d'un bon </a:t>
            </a:r>
            <a:r>
              <a:rPr lang="en-US" dirty="0" err="1"/>
              <a:t>ordinateur</a:t>
            </a:r>
            <a:r>
              <a:rPr lang="en-US" dirty="0"/>
              <a:t> portable, d'un bon </a:t>
            </a:r>
            <a:r>
              <a:rPr lang="en-US" dirty="0" err="1"/>
              <a:t>logiciel</a:t>
            </a:r>
            <a:r>
              <a:rPr lang="en-US" dirty="0"/>
              <a:t> et </a:t>
            </a:r>
            <a:r>
              <a:rPr lang="en-US" dirty="0" err="1"/>
              <a:t>d'une</a:t>
            </a:r>
            <a:r>
              <a:rPr lang="en-US" dirty="0"/>
              <a:t> </a:t>
            </a:r>
            <a:r>
              <a:rPr lang="en-US" dirty="0" err="1"/>
              <a:t>compréhension</a:t>
            </a:r>
            <a:r>
              <a:rPr lang="en-US" dirty="0"/>
              <a:t> </a:t>
            </a:r>
            <a:r>
              <a:rPr lang="en-US" dirty="0" err="1"/>
              <a:t>approfondie</a:t>
            </a:r>
            <a:r>
              <a:rPr lang="en-US" dirty="0"/>
              <a:t> des </a:t>
            </a:r>
            <a:r>
              <a:rPr lang="en-US" dirty="0" err="1"/>
              <a:t>ordinateurs</a:t>
            </a:r>
            <a:r>
              <a:rPr lang="en-US" dirty="0"/>
              <a:t>.</a:t>
            </a:r>
          </a:p>
          <a:p>
            <a:r>
              <a:rPr lang="en-US" dirty="0"/>
              <a:t>
« </a:t>
            </a:r>
            <a:r>
              <a:rPr lang="en-US" dirty="0" err="1"/>
              <a:t>J'ai</a:t>
            </a:r>
            <a:r>
              <a:rPr lang="en-US" dirty="0"/>
              <a:t> </a:t>
            </a:r>
            <a:r>
              <a:rPr lang="en-US" dirty="0" err="1"/>
              <a:t>toujours</a:t>
            </a:r>
            <a:r>
              <a:rPr lang="en-US" dirty="0"/>
              <a:t> </a:t>
            </a:r>
            <a:r>
              <a:rPr lang="en-US" dirty="0" err="1"/>
              <a:t>voulu</a:t>
            </a:r>
            <a:r>
              <a:rPr lang="en-US" dirty="0"/>
              <a:t> </a:t>
            </a:r>
            <a:r>
              <a:rPr lang="en-US" dirty="0" err="1"/>
              <a:t>trouver</a:t>
            </a:r>
            <a:r>
              <a:rPr lang="en-US" dirty="0"/>
              <a:t> un </a:t>
            </a:r>
            <a:r>
              <a:rPr lang="en-US" dirty="0" err="1"/>
              <a:t>moyen</a:t>
            </a:r>
            <a:r>
              <a:rPr lang="en-US" dirty="0"/>
              <a:t> de faire le </a:t>
            </a:r>
            <a:r>
              <a:rPr lang="en-US" dirty="0" err="1"/>
              <a:t>pont</a:t>
            </a:r>
            <a:r>
              <a:rPr lang="en-US" dirty="0"/>
              <a:t> entre </a:t>
            </a:r>
            <a:r>
              <a:rPr lang="en-US" dirty="0" err="1"/>
              <a:t>l'aspect</a:t>
            </a:r>
            <a:r>
              <a:rPr lang="en-US" dirty="0"/>
              <a:t> </a:t>
            </a:r>
            <a:r>
              <a:rPr lang="en-US" dirty="0" err="1"/>
              <a:t>créatif</a:t>
            </a:r>
            <a:r>
              <a:rPr lang="en-US" dirty="0"/>
              <a:t> de </a:t>
            </a:r>
            <a:r>
              <a:rPr lang="en-US" dirty="0" err="1"/>
              <a:t>l'art</a:t>
            </a:r>
            <a:r>
              <a:rPr lang="en-US" dirty="0"/>
              <a:t> et la </a:t>
            </a:r>
            <a:r>
              <a:rPr lang="en-US" dirty="0" err="1"/>
              <a:t>partie</a:t>
            </a:r>
            <a:r>
              <a:rPr lang="en-US" dirty="0"/>
              <a:t> technique », a </a:t>
            </a:r>
            <a:r>
              <a:rPr lang="en-US" dirty="0" err="1"/>
              <a:t>déclaré</a:t>
            </a:r>
            <a:r>
              <a:rPr lang="en-US" dirty="0"/>
              <a:t> Tone. « </a:t>
            </a:r>
            <a:r>
              <a:rPr lang="en-US" dirty="0" err="1"/>
              <a:t>Aujourd'hui</a:t>
            </a:r>
            <a:r>
              <a:rPr lang="en-US" dirty="0"/>
              <a:t>, beaucoup de musique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créée</a:t>
            </a:r>
            <a:r>
              <a:rPr lang="en-US" dirty="0"/>
              <a:t> sur des </a:t>
            </a:r>
            <a:r>
              <a:rPr lang="en-US" dirty="0" err="1"/>
              <a:t>ordinateurs</a:t>
            </a:r>
            <a:r>
              <a:rPr lang="en-US" dirty="0"/>
              <a:t> — les gens </a:t>
            </a:r>
            <a:r>
              <a:rPr lang="en-US" dirty="0" err="1"/>
              <a:t>produisent</a:t>
            </a:r>
            <a:r>
              <a:rPr lang="en-US" dirty="0"/>
              <a:t> des </a:t>
            </a:r>
            <a:r>
              <a:rPr lang="en-US" dirty="0" err="1"/>
              <a:t>disques</a:t>
            </a:r>
            <a:r>
              <a:rPr lang="en-US" dirty="0"/>
              <a:t> </a:t>
            </a:r>
            <a:r>
              <a:rPr lang="en-US" dirty="0" err="1"/>
              <a:t>entiers</a:t>
            </a:r>
            <a:r>
              <a:rPr lang="en-US" dirty="0"/>
              <a:t> </a:t>
            </a:r>
            <a:r>
              <a:rPr lang="en-US" dirty="0" err="1"/>
              <a:t>littéralement</a:t>
            </a:r>
            <a:r>
              <a:rPr lang="en-US" dirty="0"/>
              <a:t> sur </a:t>
            </a:r>
            <a:r>
              <a:rPr lang="en-US" dirty="0" err="1"/>
              <a:t>l'ordinateur</a:t>
            </a:r>
            <a:r>
              <a:rPr lang="en-US" dirty="0"/>
              <a:t> et non sur un </a:t>
            </a:r>
            <a:r>
              <a:rPr lang="en-US" dirty="0" err="1"/>
              <a:t>équipement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avec </a:t>
            </a:r>
            <a:r>
              <a:rPr lang="en-US" dirty="0" err="1"/>
              <a:t>lequel</a:t>
            </a:r>
            <a:r>
              <a:rPr lang="en-US" dirty="0"/>
              <a:t> </a:t>
            </a:r>
            <a:r>
              <a:rPr lang="en-US" dirty="0" err="1"/>
              <a:t>j'ai</a:t>
            </a:r>
            <a:r>
              <a:rPr lang="en-US" dirty="0"/>
              <a:t> </a:t>
            </a:r>
            <a:r>
              <a:rPr lang="en-US" dirty="0" err="1"/>
              <a:t>grandi</a:t>
            </a:r>
            <a:r>
              <a:rPr lang="en-US" dirty="0"/>
              <a:t>. »</a:t>
            </a:r>
          </a:p>
          <a:p>
            <a:r>
              <a:rPr lang="en-US" dirty="0"/>
              <a:t>
</a:t>
            </a:r>
            <a:r>
              <a:rPr lang="en-US" dirty="0" err="1"/>
              <a:t>Ainsi</a:t>
            </a:r>
            <a:r>
              <a:rPr lang="en-US" dirty="0"/>
              <a:t>, </a:t>
            </a:r>
            <a:r>
              <a:rPr lang="en-US" dirty="0" err="1"/>
              <a:t>à</a:t>
            </a:r>
            <a:r>
              <a:rPr lang="en-US" dirty="0"/>
              <a:t> bien des </a:t>
            </a:r>
            <a:r>
              <a:rPr lang="en-US" dirty="0" err="1"/>
              <a:t>égards</a:t>
            </a:r>
            <a:r>
              <a:rPr lang="en-US" dirty="0"/>
              <a:t>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était</a:t>
            </a:r>
            <a:r>
              <a:rPr lang="en-US" dirty="0"/>
              <a:t> naturel pour Tone </a:t>
            </a:r>
            <a:r>
              <a:rPr lang="en-US" dirty="0" err="1"/>
              <a:t>d'aller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fond dans la </a:t>
            </a:r>
            <a:r>
              <a:rPr lang="en-US" dirty="0" err="1"/>
              <a:t>technologie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a </a:t>
            </a:r>
            <a:r>
              <a:rPr lang="en-US" dirty="0" err="1"/>
              <a:t>quitté</a:t>
            </a:r>
            <a:r>
              <a:rPr lang="en-US" dirty="0"/>
              <a:t> </a:t>
            </a:r>
            <a:r>
              <a:rPr lang="en-US" dirty="0" err="1"/>
              <a:t>l'industrie</a:t>
            </a:r>
            <a:r>
              <a:rPr lang="en-US" dirty="0"/>
              <a:t> de la musique. Après </a:t>
            </a:r>
            <a:r>
              <a:rPr lang="en-US" dirty="0" err="1"/>
              <a:t>avoir</a:t>
            </a:r>
            <a:r>
              <a:rPr lang="en-US" dirty="0"/>
              <a:t> </a:t>
            </a:r>
            <a:r>
              <a:rPr lang="en-US" dirty="0" err="1"/>
              <a:t>obtenu</a:t>
            </a:r>
            <a:r>
              <a:rPr lang="en-US" dirty="0"/>
              <a:t> son </a:t>
            </a:r>
            <a:r>
              <a:rPr lang="en-US" dirty="0" err="1"/>
              <a:t>baccalauréat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informatique</a:t>
            </a:r>
            <a:r>
              <a:rPr lang="en-US" dirty="0"/>
              <a:t> et </a:t>
            </a:r>
            <a:r>
              <a:rPr lang="en-US" dirty="0" err="1"/>
              <a:t>systèmes</a:t>
            </a:r>
            <a:r>
              <a:rPr lang="en-US" dirty="0"/>
              <a:t> </a:t>
            </a:r>
            <a:r>
              <a:rPr lang="en-US" dirty="0" err="1"/>
              <a:t>d'information</a:t>
            </a:r>
            <a:r>
              <a:rPr lang="en-US" dirty="0"/>
              <a:t> de gestion, Tone </a:t>
            </a:r>
            <a:r>
              <a:rPr lang="en-US" dirty="0" err="1"/>
              <a:t>s'est</a:t>
            </a:r>
            <a:r>
              <a:rPr lang="en-US" dirty="0"/>
              <a:t> </a:t>
            </a:r>
            <a:r>
              <a:rPr lang="en-US" dirty="0" err="1"/>
              <a:t>retrouvé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travailler</a:t>
            </a:r>
            <a:r>
              <a:rPr lang="en-US" dirty="0"/>
              <a:t> dans le support technique. Plus tard, après </a:t>
            </a:r>
            <a:r>
              <a:rPr lang="en-US" dirty="0" err="1"/>
              <a:t>avoir</a:t>
            </a:r>
            <a:r>
              <a:rPr lang="en-US" dirty="0"/>
              <a:t> fait son </a:t>
            </a:r>
            <a:r>
              <a:rPr lang="en-US" dirty="0" err="1"/>
              <a:t>chemin</a:t>
            </a:r>
            <a:r>
              <a:rPr lang="en-US" dirty="0"/>
              <a:t> </a:t>
            </a:r>
            <a:r>
              <a:rPr lang="en-US" dirty="0" err="1"/>
              <a:t>jusqu'à</a:t>
            </a:r>
            <a:r>
              <a:rPr lang="en-US" dirty="0"/>
              <a:t> </a:t>
            </a:r>
            <a:r>
              <a:rPr lang="en-US" dirty="0" err="1"/>
              <a:t>l'échelle</a:t>
            </a:r>
            <a:r>
              <a:rPr lang="en-US" dirty="0"/>
              <a:t> de </a:t>
            </a:r>
            <a:r>
              <a:rPr lang="en-US" dirty="0" err="1"/>
              <a:t>soutien</a:t>
            </a:r>
            <a:r>
              <a:rPr lang="en-US" dirty="0"/>
              <a:t> technique, </a:t>
            </a:r>
            <a:r>
              <a:rPr lang="en-US" dirty="0" err="1"/>
              <a:t>il</a:t>
            </a:r>
            <a:r>
              <a:rPr lang="en-US" dirty="0"/>
              <a:t> a </a:t>
            </a:r>
            <a:r>
              <a:rPr lang="en-US" dirty="0" err="1"/>
              <a:t>été</a:t>
            </a:r>
            <a:r>
              <a:rPr lang="en-US" dirty="0"/>
              <a:t> </a:t>
            </a:r>
            <a:r>
              <a:rPr lang="en-US" dirty="0" err="1"/>
              <a:t>trié</a:t>
            </a:r>
            <a:r>
              <a:rPr lang="en-US" dirty="0"/>
              <a:t> sur le </a:t>
            </a:r>
            <a:r>
              <a:rPr lang="en-US" dirty="0" err="1"/>
              <a:t>volet</a:t>
            </a:r>
            <a:r>
              <a:rPr lang="en-US" dirty="0"/>
              <a:t> pour un nouveau type de </a:t>
            </a:r>
            <a:r>
              <a:rPr lang="en-US" dirty="0" err="1"/>
              <a:t>rôle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IBM - </a:t>
            </a:r>
            <a:r>
              <a:rPr lang="en-US" dirty="0" err="1"/>
              <a:t>celui</a:t>
            </a:r>
            <a:r>
              <a:rPr lang="en-US" dirty="0"/>
              <a:t> qui </a:t>
            </a:r>
            <a:r>
              <a:rPr lang="en-US" dirty="0" err="1"/>
              <a:t>serait</a:t>
            </a:r>
            <a:r>
              <a:rPr lang="en-US" dirty="0"/>
              <a:t> help him engage both sides of his personality.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10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Lire </a:t>
            </a:r>
            <a:r>
              <a:rPr lang="en-US" dirty="0" err="1"/>
              <a:t>l'article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: </a:t>
            </a:r>
            <a:r>
              <a:rPr lang="en-US" u="sng" dirty="0">
                <a:solidFill>
                  <a:schemeClr val="accent2"/>
                </a:solidFill>
                <a:uFill>
                  <a:solidFill>
                    <a:schemeClr val="accent2"/>
                  </a:solidFill>
                </a:uFill>
                <a:hlinkClick r:id="rId3"/>
              </a:rPr>
              <a:t>https://securityintelligence.com/global-cyber-intelligence-maven-limor-kessem-is-a-guiding-light-for-women-in-security/</a:t>
            </a:r>
          </a:p>
          <a:p>
            <a:endParaRPr lang="en-US" u="sng" dirty="0">
              <a:solidFill>
                <a:schemeClr val="accent2"/>
              </a:solidFill>
              <a:uFill>
                <a:solidFill>
                  <a:schemeClr val="accent2"/>
                </a:solidFill>
              </a:uFill>
              <a:hlinkClick r:id="rId3"/>
            </a:endParaRPr>
          </a:p>
          <a:p>
            <a:r>
              <a:rPr lang="en-US" dirty="0"/>
              <a:t>La </a:t>
            </a:r>
            <a:r>
              <a:rPr lang="en-US" dirty="0" err="1"/>
              <a:t>prochaine</a:t>
            </a:r>
            <a:r>
              <a:rPr lang="en-US" dirty="0"/>
              <a:t> </a:t>
            </a:r>
            <a:r>
              <a:rPr lang="en-US" dirty="0" err="1"/>
              <a:t>fois</a:t>
            </a:r>
            <a:r>
              <a:rPr lang="en-US" dirty="0"/>
              <a:t> que </a:t>
            </a:r>
            <a:r>
              <a:rPr lang="en-US" dirty="0" err="1"/>
              <a:t>quelqu'un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qu'il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difficile pour les femmes </a:t>
            </a:r>
            <a:r>
              <a:rPr lang="en-US" dirty="0" err="1"/>
              <a:t>d'avancer</a:t>
            </a:r>
            <a:r>
              <a:rPr lang="en-US" dirty="0"/>
              <a:t> dans le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mondial</a:t>
            </a:r>
            <a:r>
              <a:rPr lang="en-US" dirty="0"/>
              <a:t> de la </a:t>
            </a:r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la </a:t>
            </a:r>
            <a:r>
              <a:rPr lang="en-US" dirty="0" err="1"/>
              <a:t>technologie</a:t>
            </a:r>
            <a:r>
              <a:rPr lang="en-US" dirty="0"/>
              <a:t>, </a:t>
            </a:r>
            <a:r>
              <a:rPr lang="en-US" dirty="0" err="1"/>
              <a:t>dirigez</a:t>
            </a:r>
            <a:r>
              <a:rPr lang="en-US" dirty="0"/>
              <a:t>-les </a:t>
            </a:r>
            <a:r>
              <a:rPr lang="en-US" dirty="0" err="1"/>
              <a:t>vers</a:t>
            </a:r>
            <a:r>
              <a:rPr lang="en-US" dirty="0"/>
              <a:t> IBM. Au </a:t>
            </a:r>
            <a:r>
              <a:rPr lang="en-US" dirty="0" err="1"/>
              <a:t>sommet</a:t>
            </a:r>
            <a:r>
              <a:rPr lang="en-US" dirty="0"/>
              <a:t> de </a:t>
            </a:r>
            <a:r>
              <a:rPr lang="en-US" dirty="0" err="1"/>
              <a:t>l'arbre</a:t>
            </a:r>
            <a:r>
              <a:rPr lang="en-US" dirty="0"/>
              <a:t> se </a:t>
            </a:r>
            <a:r>
              <a:rPr lang="en-US" dirty="0" err="1"/>
              <a:t>trouve</a:t>
            </a:r>
            <a:r>
              <a:rPr lang="en-US" dirty="0"/>
              <a:t> </a:t>
            </a:r>
            <a:r>
              <a:rPr lang="en-US" dirty="0" err="1"/>
              <a:t>Ginni</a:t>
            </a:r>
            <a:r>
              <a:rPr lang="en-US" dirty="0"/>
              <a:t> Rometty, PDG </a:t>
            </a:r>
            <a:r>
              <a:rPr lang="en-US" dirty="0" err="1"/>
              <a:t>mondiale</a:t>
            </a:r>
            <a:r>
              <a:rPr lang="en-US" dirty="0"/>
              <a:t>, qui </a:t>
            </a:r>
            <a:r>
              <a:rPr lang="en-US" dirty="0" err="1"/>
              <a:t>est</a:t>
            </a:r>
            <a:r>
              <a:rPr lang="en-US" dirty="0"/>
              <a:t> rejoint par Shamla Naidoo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tant</a:t>
            </a:r>
            <a:r>
              <a:rPr lang="en-US" dirty="0"/>
              <a:t> que chef de la </a:t>
            </a:r>
            <a:r>
              <a:rPr lang="en-US" dirty="0" err="1"/>
              <a:t>sécurité</a:t>
            </a:r>
            <a:r>
              <a:rPr lang="en-US" dirty="0"/>
              <a:t> de </a:t>
            </a:r>
            <a:r>
              <a:rPr lang="en-US" dirty="0" err="1"/>
              <a:t>l'information</a:t>
            </a:r>
            <a:r>
              <a:rPr lang="en-US" dirty="0"/>
              <a:t> (CISO) - </a:t>
            </a:r>
            <a:r>
              <a:rPr lang="en-US" dirty="0" err="1"/>
              <a:t>seulement</a:t>
            </a:r>
            <a:r>
              <a:rPr lang="en-US" dirty="0"/>
              <a:t> deux des </a:t>
            </a:r>
            <a:r>
              <a:rPr lang="en-US" dirty="0" err="1"/>
              <a:t>nombreuses</a:t>
            </a:r>
            <a:r>
              <a:rPr lang="en-US" dirty="0"/>
              <a:t> femmes cadres </a:t>
            </a:r>
            <a:r>
              <a:rPr lang="en-US" dirty="0" err="1"/>
              <a:t>à</a:t>
            </a:r>
            <a:r>
              <a:rPr lang="en-US" dirty="0"/>
              <a:t> travers </a:t>
            </a:r>
            <a:r>
              <a:rPr lang="en-US" dirty="0" err="1"/>
              <a:t>l'entreprise</a:t>
            </a:r>
            <a:r>
              <a:rPr lang="en-US" dirty="0"/>
              <a:t>, </a:t>
            </a:r>
            <a:r>
              <a:rPr lang="en-US" dirty="0" err="1"/>
              <a:t>tous</a:t>
            </a:r>
            <a:r>
              <a:rPr lang="en-US" dirty="0"/>
              <a:t> </a:t>
            </a:r>
            <a:r>
              <a:rPr lang="en-US" dirty="0" err="1"/>
              <a:t>soutenus</a:t>
            </a:r>
            <a:r>
              <a:rPr lang="en-US" dirty="0"/>
              <a:t> par des politiques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favorables</a:t>
            </a:r>
            <a:r>
              <a:rPr lang="en-US" dirty="0"/>
              <a:t> aux femmes et de la culture.</a:t>
            </a:r>
          </a:p>
          <a:p>
            <a:r>
              <a:rPr lang="en-US" dirty="0"/>
              <a:t>
Le fait </a:t>
            </a:r>
            <a:r>
              <a:rPr lang="en-US" dirty="0" err="1"/>
              <a:t>qu'IBM</a:t>
            </a:r>
            <a:r>
              <a:rPr lang="en-US" dirty="0"/>
              <a:t> </a:t>
            </a:r>
            <a:r>
              <a:rPr lang="en-US" dirty="0" err="1"/>
              <a:t>soutienne</a:t>
            </a:r>
            <a:r>
              <a:rPr lang="en-US" dirty="0"/>
              <a:t> </a:t>
            </a:r>
            <a:r>
              <a:rPr lang="en-US" dirty="0" err="1"/>
              <a:t>tant</a:t>
            </a:r>
            <a:r>
              <a:rPr lang="en-US" dirty="0"/>
              <a:t> les femmes </a:t>
            </a:r>
            <a:r>
              <a:rPr lang="en-US" dirty="0" err="1"/>
              <a:t>en</a:t>
            </a:r>
            <a:r>
              <a:rPr lang="en-US" dirty="0"/>
              <a:t> matière de </a:t>
            </a:r>
            <a:r>
              <a:rPr lang="en-US" dirty="0" err="1"/>
              <a:t>sécurité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source de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fierté</a:t>
            </a:r>
            <a:r>
              <a:rPr lang="en-US" dirty="0"/>
              <a:t> pour </a:t>
            </a:r>
            <a:r>
              <a:rPr lang="en-US" dirty="0" err="1"/>
              <a:t>Limor</a:t>
            </a:r>
            <a:r>
              <a:rPr lang="en-US" dirty="0"/>
              <a:t> </a:t>
            </a:r>
            <a:r>
              <a:rPr lang="en-US" dirty="0" err="1"/>
              <a:t>Kessem</a:t>
            </a:r>
            <a:r>
              <a:rPr lang="en-US" dirty="0"/>
              <a:t>, </a:t>
            </a:r>
            <a:r>
              <a:rPr lang="en-US" dirty="0" err="1"/>
              <a:t>conseiller</a:t>
            </a:r>
            <a:r>
              <a:rPr lang="en-US" dirty="0"/>
              <a:t> </a:t>
            </a:r>
            <a:r>
              <a:rPr lang="en-US" dirty="0" err="1"/>
              <a:t>exécutif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sécurité</a:t>
            </a:r>
            <a:r>
              <a:rPr lang="en-US" dirty="0"/>
              <a:t> chez IBM Security. </a:t>
            </a:r>
            <a:r>
              <a:rPr lang="en-US" dirty="0" err="1"/>
              <a:t>Limor</a:t>
            </a:r>
            <a:r>
              <a:rPr lang="en-US" dirty="0"/>
              <a:t> </a:t>
            </a:r>
            <a:r>
              <a:rPr lang="en-US" dirty="0" err="1"/>
              <a:t>elle-même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femme </a:t>
            </a:r>
            <a:r>
              <a:rPr lang="en-US" dirty="0" err="1"/>
              <a:t>incroyablement</a:t>
            </a:r>
            <a:r>
              <a:rPr lang="en-US" dirty="0"/>
              <a:t> </a:t>
            </a:r>
            <a:r>
              <a:rPr lang="en-US" dirty="0" err="1"/>
              <a:t>inspirante</a:t>
            </a:r>
            <a:r>
              <a:rPr lang="en-US" dirty="0"/>
              <a:t>, </a:t>
            </a:r>
            <a:r>
              <a:rPr lang="en-US" dirty="0" err="1"/>
              <a:t>ayant</a:t>
            </a:r>
            <a:r>
              <a:rPr lang="en-US" dirty="0"/>
              <a:t> fait demi-tour de la </a:t>
            </a:r>
            <a:r>
              <a:rPr lang="en-US" dirty="0" err="1"/>
              <a:t>médecine</a:t>
            </a:r>
            <a:r>
              <a:rPr lang="en-US" dirty="0"/>
              <a:t> </a:t>
            </a:r>
            <a:r>
              <a:rPr lang="en-US" dirty="0" err="1"/>
              <a:t>naturopathique</a:t>
            </a:r>
            <a:r>
              <a:rPr lang="en-US" dirty="0"/>
              <a:t> et de la </a:t>
            </a:r>
            <a:r>
              <a:rPr lang="en-US" dirty="0" err="1"/>
              <a:t>microbiologie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gouvernance</a:t>
            </a:r>
            <a:r>
              <a:rPr lang="en-US" dirty="0"/>
              <a:t> de premier plan, la gestion des </a:t>
            </a:r>
            <a:r>
              <a:rPr lang="en-US" dirty="0" err="1"/>
              <a:t>risques</a:t>
            </a:r>
            <a:r>
              <a:rPr lang="en-US" dirty="0"/>
              <a:t> et la </a:t>
            </a:r>
            <a:r>
              <a:rPr lang="en-US" dirty="0" err="1"/>
              <a:t>conformité</a:t>
            </a:r>
            <a:r>
              <a:rPr lang="en-US" dirty="0"/>
              <a:t> (GRC) </a:t>
            </a:r>
            <a:r>
              <a:rPr lang="en-US" dirty="0" err="1"/>
              <a:t>processus</a:t>
            </a:r>
            <a:r>
              <a:rPr lang="en-US" dirty="0"/>
              <a:t> de </a:t>
            </a:r>
            <a:r>
              <a:rPr lang="en-US" dirty="0" err="1"/>
              <a:t>contenu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IBM Security. </a:t>
            </a:r>
            <a:r>
              <a:rPr lang="en-US" dirty="0" err="1"/>
              <a:t>Aujourd'hui</a:t>
            </a:r>
            <a:r>
              <a:rPr lang="en-US" dirty="0"/>
              <a:t>, </a:t>
            </a:r>
            <a:r>
              <a:rPr lang="en-US" dirty="0" err="1"/>
              <a:t>Limor</a:t>
            </a:r>
            <a:r>
              <a:rPr lang="en-US" dirty="0"/>
              <a:t> </a:t>
            </a:r>
            <a:r>
              <a:rPr lang="en-US" dirty="0" err="1"/>
              <a:t>travaille</a:t>
            </a:r>
            <a:r>
              <a:rPr lang="en-US" dirty="0"/>
              <a:t> avec des </a:t>
            </a:r>
            <a:r>
              <a:rPr lang="en-US" dirty="0" err="1"/>
              <a:t>groupes</a:t>
            </a:r>
            <a:r>
              <a:rPr lang="en-US" dirty="0"/>
              <a:t> de recherche </a:t>
            </a:r>
            <a:r>
              <a:rPr lang="en-US" dirty="0" err="1"/>
              <a:t>mondiaux</a:t>
            </a:r>
            <a:r>
              <a:rPr lang="en-US" dirty="0"/>
              <a:t> pour </a:t>
            </a:r>
            <a:r>
              <a:rPr lang="en-US" dirty="0" err="1"/>
              <a:t>fournir</a:t>
            </a:r>
            <a:r>
              <a:rPr lang="en-US" dirty="0"/>
              <a:t> des </a:t>
            </a:r>
            <a:r>
              <a:rPr lang="en-US" dirty="0" err="1"/>
              <a:t>renseignements</a:t>
            </a:r>
            <a:r>
              <a:rPr lang="en-US" dirty="0"/>
              <a:t> sur les menaces </a:t>
            </a:r>
            <a:r>
              <a:rPr lang="en-US" dirty="0" err="1"/>
              <a:t>exploitables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sans </a:t>
            </a:r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doute</a:t>
            </a:r>
            <a:r>
              <a:rPr lang="en-US" dirty="0"/>
              <a:t>, </a:t>
            </a:r>
            <a:r>
              <a:rPr lang="en-US" dirty="0" err="1"/>
              <a:t>l'un</a:t>
            </a:r>
            <a:r>
              <a:rPr lang="en-US" dirty="0"/>
              <a:t> des </a:t>
            </a:r>
            <a:r>
              <a:rPr lang="en-US" dirty="0" err="1"/>
              <a:t>meilleurs</a:t>
            </a:r>
            <a:r>
              <a:rPr lang="en-US" dirty="0"/>
              <a:t> experts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cyberintelligence</a:t>
            </a:r>
            <a:r>
              <a:rPr lang="en-US" dirty="0"/>
              <a:t> de </a:t>
            </a:r>
            <a:r>
              <a:rPr lang="en-US" dirty="0" err="1"/>
              <a:t>l'entreprise</a:t>
            </a:r>
            <a:r>
              <a:rPr lang="en-US" dirty="0"/>
              <a:t>.</a:t>
            </a:r>
          </a:p>
          <a:p>
            <a:r>
              <a:rPr lang="en-US" dirty="0"/>
              <a:t>
"IBM </a:t>
            </a:r>
            <a:r>
              <a:rPr lang="en-US" dirty="0" err="1"/>
              <a:t>n'est</a:t>
            </a:r>
            <a:r>
              <a:rPr lang="en-US" dirty="0"/>
              <a:t> pas un club de garçons;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n'est</a:t>
            </a:r>
            <a:r>
              <a:rPr lang="en-US" dirty="0"/>
              <a:t> pas un </a:t>
            </a:r>
            <a:r>
              <a:rPr lang="en-US" dirty="0" err="1"/>
              <a:t>endroit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seuls</a:t>
            </a:r>
            <a:r>
              <a:rPr lang="en-US" dirty="0"/>
              <a:t> les hommes </a:t>
            </a:r>
            <a:r>
              <a:rPr lang="en-US" dirty="0" err="1"/>
              <a:t>peuvent</a:t>
            </a:r>
            <a:r>
              <a:rPr lang="en-US" dirty="0"/>
              <a:t> </a:t>
            </a:r>
            <a:r>
              <a:rPr lang="en-US" dirty="0" err="1"/>
              <a:t>aller</a:t>
            </a:r>
            <a:r>
              <a:rPr lang="en-US" dirty="0"/>
              <a:t> de </a:t>
            </a:r>
            <a:r>
              <a:rPr lang="en-US" dirty="0" err="1"/>
              <a:t>l'avant</a:t>
            </a:r>
            <a:r>
              <a:rPr lang="en-US" dirty="0"/>
              <a:t> », </a:t>
            </a:r>
            <a:r>
              <a:rPr lang="en-US" dirty="0" err="1"/>
              <a:t>dit-elle</a:t>
            </a:r>
            <a:r>
              <a:rPr lang="en-US" dirty="0"/>
              <a:t> avec conviction </a:t>
            </a:r>
            <a:r>
              <a:rPr lang="en-US" dirty="0" err="1"/>
              <a:t>depuis</a:t>
            </a:r>
            <a:r>
              <a:rPr lang="en-US" dirty="0"/>
              <a:t> son bureau </a:t>
            </a:r>
            <a:r>
              <a:rPr lang="en-US" dirty="0" err="1"/>
              <a:t>à</a:t>
            </a:r>
            <a:r>
              <a:rPr lang="en-US" dirty="0"/>
              <a:t> domicile, son nouveau </a:t>
            </a:r>
            <a:r>
              <a:rPr lang="en-US" dirty="0" err="1"/>
              <a:t>bébé</a:t>
            </a:r>
            <a:r>
              <a:rPr lang="en-US" dirty="0"/>
              <a:t> dormant </a:t>
            </a:r>
            <a:r>
              <a:rPr lang="en-US" dirty="0" err="1"/>
              <a:t>profondément</a:t>
            </a:r>
            <a:r>
              <a:rPr lang="en-US" dirty="0"/>
              <a:t> dans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pièce. «Beaucoup de cadres chez IBM </a:t>
            </a:r>
            <a:r>
              <a:rPr lang="en-US" dirty="0" err="1"/>
              <a:t>sont</a:t>
            </a:r>
            <a:r>
              <a:rPr lang="en-US" dirty="0"/>
              <a:t> des femmes,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incroyable</a:t>
            </a:r>
            <a:r>
              <a:rPr lang="en-US" dirty="0"/>
              <a:t>, et je </a:t>
            </a:r>
            <a:r>
              <a:rPr lang="en-US" dirty="0" err="1"/>
              <a:t>l'aime</a:t>
            </a:r>
            <a:r>
              <a:rPr lang="en-US" dirty="0"/>
              <a:t>." 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80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V</a:t>
            </a:r>
            <a:r>
              <a:rPr lang="fr-FR" dirty="0"/>
              <a:t>o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en-CH" dirty="0"/>
              <a:t> les </a:t>
            </a:r>
            <a:r>
              <a:rPr lang="en-CH" dirty="0" err="1"/>
              <a:t>règles</a:t>
            </a:r>
            <a:r>
              <a:rPr lang="en-CH" dirty="0"/>
              <a:t> de </a:t>
            </a:r>
            <a:r>
              <a:rPr lang="en-CH" dirty="0" err="1"/>
              <a:t>cet</a:t>
            </a:r>
            <a:r>
              <a:rPr lang="en-CH" dirty="0"/>
              <a:t> </a:t>
            </a:r>
            <a:r>
              <a:rPr lang="en-CH" dirty="0" err="1"/>
              <a:t>exercice</a:t>
            </a:r>
            <a:r>
              <a:rPr lang="en-CH" dirty="0"/>
              <a:t> de </a:t>
            </a:r>
            <a:r>
              <a:rPr lang="en-CH" dirty="0" err="1"/>
              <a:t>groupe</a:t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5040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V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r</a:t>
            </a:r>
            <a:r>
              <a:rPr lang="en-CH" dirty="0"/>
              <a:t>è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t</a:t>
            </a:r>
            <a:r>
              <a:rPr lang="en-CH" dirty="0"/>
              <a:t>é</a:t>
            </a:r>
            <a:r>
              <a:rPr lang="fr-FR" dirty="0"/>
              <a:t>l</a:t>
            </a:r>
            <a:r>
              <a:rPr lang="en-CH" dirty="0"/>
              <a:t>é</a:t>
            </a:r>
            <a:r>
              <a:rPr lang="fr-FR" dirty="0"/>
              <a:t>p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fr-FR" dirty="0"/>
              <a:t>l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pt-BR" dirty="0"/>
              <a:t>.</a:t>
            </a:r>
          </a:p>
          <a:p>
            <a:endParaRPr lang="pt-BR" dirty="0"/>
          </a:p>
          <a:p>
            <a:pPr>
              <a:lnSpc>
                <a:spcPct val="110000"/>
              </a:lnSpc>
              <a:spcBef>
                <a:spcPts val="12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t-BR" dirty="0"/>
              <a:t>[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pt-BR" dirty="0"/>
              <a:t>]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dirty="0"/>
              <a:t>N</a:t>
            </a:r>
            <a:r>
              <a:rPr lang="en-CH" dirty="0"/>
              <a:t>u</a:t>
            </a:r>
            <a:r>
              <a:rPr lang="fr-FR" dirty="0"/>
              <a:t>l</a:t>
            </a:r>
            <a:r>
              <a:rPr lang="en-CH" dirty="0"/>
              <a:t> </a:t>
            </a:r>
            <a:r>
              <a:rPr lang="fr-FR" dirty="0"/>
              <a:t>b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n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noProof="0" dirty="0"/>
              <a:t>compétences</a:t>
            </a:r>
            <a:r>
              <a:rPr lang="en-CH" dirty="0"/>
              <a:t> </a:t>
            </a:r>
            <a:r>
              <a:rPr lang="fr-FR" noProof="0" dirty="0"/>
              <a:t>artistiques</a:t>
            </a:r>
            <a:r>
              <a:rPr lang="en-CH" dirty="0"/>
              <a:t>. </a:t>
            </a:r>
            <a:r>
              <a:rPr lang="fr-FR" noProof="0" dirty="0"/>
              <a:t>Faites</a:t>
            </a:r>
            <a:r>
              <a:rPr lang="en-CH" dirty="0"/>
              <a:t> des dessins simples, avec des annotations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b</a:t>
            </a:r>
            <a:r>
              <a:rPr lang="en-CH" dirty="0"/>
              <a:t>u</a:t>
            </a:r>
            <a:r>
              <a:rPr lang="fr-FR" dirty="0"/>
              <a:t>l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s,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g</a:t>
            </a:r>
            <a:r>
              <a:rPr lang="en-CH" dirty="0"/>
              <a:t>r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h</a:t>
            </a:r>
            <a:r>
              <a:rPr lang="en-CH" dirty="0" err="1"/>
              <a:t>i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s,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a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s</a:t>
            </a:r>
            <a:r>
              <a:rPr lang="en-CH" dirty="0"/>
              <a:t>. </a:t>
            </a:r>
            <a:r>
              <a:rPr lang="fr-FR" dirty="0"/>
              <a:t>C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f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fr-FR" dirty="0"/>
              <a:t>I</a:t>
            </a:r>
            <a:r>
              <a:rPr lang="en-CH" dirty="0"/>
              <a:t>l </a:t>
            </a:r>
            <a:r>
              <a:rPr lang="en-CH" dirty="0" err="1"/>
              <a:t>est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e</a:t>
            </a:r>
            <a:r>
              <a:rPr lang="en-CH" dirty="0"/>
              <a:t>f</a:t>
            </a:r>
            <a:r>
              <a:rPr lang="fr-FR" dirty="0"/>
              <a:t>f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en-CH" dirty="0" err="1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m</a:t>
            </a:r>
            <a:r>
              <a:rPr lang="fr-FR" dirty="0"/>
              <a:t>b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/>
              <a:t>u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e </a:t>
            </a:r>
            <a:r>
              <a:rPr lang="fr-FR" dirty="0"/>
              <a:t>b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i</a:t>
            </a:r>
            <a:r>
              <a:rPr lang="en-CH" dirty="0"/>
              <a:t>n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l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g 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x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5404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pt-BR" dirty="0"/>
            </a:b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G</a:t>
            </a:r>
            <a:r>
              <a:rPr lang="fr-FR" dirty="0"/>
              <a:t>R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P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ES SIMILAIRES</a:t>
            </a:r>
            <a:r>
              <a:rPr lang="pt-BR" dirty="0"/>
              <a:t>: 10 MINS</a:t>
            </a:r>
          </a:p>
          <a:p>
            <a:r>
              <a:rPr lang="fr-FR" dirty="0"/>
              <a:t>D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 err="1"/>
              <a:t>ch</a:t>
            </a:r>
            <a:r>
              <a:rPr lang="en-CH" dirty="0"/>
              <a:t>a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é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p</a:t>
            </a:r>
            <a:r>
              <a:rPr lang="en-CH" dirty="0"/>
              <a:t>e,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é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é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p</a:t>
            </a:r>
            <a:r>
              <a:rPr lang="en-CH" dirty="0"/>
              <a:t>e 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g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p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l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s.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h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é</a:t>
            </a:r>
            <a:r>
              <a:rPr lang="en-CH" dirty="0"/>
              <a:t>s</a:t>
            </a:r>
            <a:r>
              <a:rPr lang="pt-BR" dirty="0"/>
              <a:t>. </a:t>
            </a:r>
            <a:endParaRPr lang="en-CH" dirty="0"/>
          </a:p>
          <a:p>
            <a:r>
              <a:rPr lang="en-CH" dirty="0"/>
              <a:t>T</a:t>
            </a:r>
            <a:r>
              <a:rPr lang="fr-FR" dirty="0"/>
              <a:t>r</a:t>
            </a:r>
            <a:r>
              <a:rPr lang="en-CH" dirty="0"/>
              <a:t>a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c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our de </a:t>
            </a:r>
            <a:r>
              <a:rPr lang="en-CH" dirty="0" err="1"/>
              <a:t>chaque</a:t>
            </a:r>
            <a:r>
              <a:rPr lang="en-CH" dirty="0"/>
              <a:t> </a:t>
            </a:r>
            <a:r>
              <a:rPr lang="en-CH" dirty="0" err="1"/>
              <a:t>groupe</a:t>
            </a:r>
            <a:r>
              <a:rPr lang="en-CH" dirty="0"/>
              <a:t> et </a:t>
            </a:r>
            <a:r>
              <a:rPr lang="en-CH" dirty="0" err="1"/>
              <a:t>nommer</a:t>
            </a:r>
            <a:r>
              <a:rPr lang="en-CH" dirty="0"/>
              <a:t> le </a:t>
            </a:r>
            <a:r>
              <a:rPr lang="en-CH" dirty="0" err="1"/>
              <a:t>groupe</a:t>
            </a:r>
            <a:r>
              <a:rPr lang="pt-BR" dirty="0"/>
              <a:t>, </a:t>
            </a:r>
            <a:r>
              <a:rPr lang="en-CH" dirty="0"/>
              <a:t>p</a:t>
            </a:r>
            <a:r>
              <a:rPr lang="fr-FR" dirty="0"/>
              <a:t>a</a:t>
            </a:r>
            <a:r>
              <a:rPr lang="en-CH" dirty="0"/>
              <a:t>r</a:t>
            </a:r>
            <a:r>
              <a:rPr lang="pt-BR" dirty="0"/>
              <a:t> ex</a:t>
            </a:r>
            <a:r>
              <a:rPr lang="en-CH" dirty="0"/>
              <a:t>e</a:t>
            </a:r>
            <a:r>
              <a:rPr lang="pt-BR" dirty="0"/>
              <a:t>mple “</a:t>
            </a:r>
            <a:r>
              <a:rPr lang="en-CH" dirty="0" err="1"/>
              <a:t>Comptes</a:t>
            </a:r>
            <a:r>
              <a:rPr lang="en-CH" dirty="0"/>
              <a:t> sur les r</a:t>
            </a:r>
            <a:r>
              <a:rPr lang="fr-FR" dirty="0"/>
              <a:t>é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a</a:t>
            </a:r>
            <a:r>
              <a:rPr lang="fr-FR" dirty="0"/>
              <a:t>u</a:t>
            </a:r>
            <a:r>
              <a:rPr lang="en-CH" dirty="0"/>
              <a:t>x </a:t>
            </a:r>
            <a:r>
              <a:rPr lang="pt-BR" dirty="0"/>
              <a:t>socia</a:t>
            </a:r>
            <a:r>
              <a:rPr lang="en-CH" dirty="0"/>
              <a:t>u</a:t>
            </a:r>
            <a:r>
              <a:rPr lang="fr-FR" dirty="0"/>
              <a:t>x</a:t>
            </a:r>
            <a:r>
              <a:rPr lang="pt-BR" dirty="0"/>
              <a:t>”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60538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PLAYBACK: 10 MINS</a:t>
            </a:r>
          </a:p>
          <a:p>
            <a:br>
              <a:rPr lang="en-US" dirty="0"/>
            </a:br>
            <a:br>
              <a:rPr lang="en-US" dirty="0"/>
            </a:br>
            <a:r>
              <a:rPr lang="en-US" dirty="0"/>
              <a:t>Each group should nominate one person to quickly playback their ideas to the wider group</a:t>
            </a:r>
          </a:p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598558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a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é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c</a:t>
            </a:r>
            <a:r>
              <a:rPr lang="en-CH" dirty="0" err="1"/>
              <a:t>i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u</a:t>
            </a:r>
            <a:r>
              <a:rPr lang="en-CH" dirty="0"/>
              <a:t>x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é</a:t>
            </a:r>
            <a:r>
              <a:rPr lang="en-CH" dirty="0"/>
              <a:t>s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a </a:t>
            </a:r>
            <a:r>
              <a:rPr lang="pt-BR" dirty="0"/>
              <a:t>cybers</a:t>
            </a:r>
            <a:r>
              <a:rPr lang="en-CH" dirty="0"/>
              <a:t>é</a:t>
            </a:r>
            <a:r>
              <a:rPr lang="pt-BR" dirty="0"/>
              <a:t>curit</a:t>
            </a:r>
            <a:r>
              <a:rPr lang="en-CH" dirty="0"/>
              <a:t>é</a:t>
            </a:r>
            <a:r>
              <a:rPr lang="pt-BR" dirty="0"/>
              <a:t>, 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g</a:t>
            </a:r>
            <a:r>
              <a:rPr lang="fr-FR" dirty="0"/>
              <a:t>a</a:t>
            </a:r>
            <a:r>
              <a:rPr lang="en-CH" dirty="0"/>
              <a:t>r</a:t>
            </a:r>
            <a:r>
              <a:rPr lang="fr-FR" dirty="0"/>
              <a:t>d</a:t>
            </a:r>
            <a:r>
              <a:rPr lang="en-CH" dirty="0" err="1"/>
              <a:t>ons</a:t>
            </a:r>
            <a:r>
              <a:rPr lang="en-CH" dirty="0"/>
              <a:t> ensemble comment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pouvez</a:t>
            </a:r>
            <a:r>
              <a:rPr lang="en-CH" dirty="0"/>
              <a:t>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protéger</a:t>
            </a:r>
            <a:r>
              <a:rPr lang="en-CH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241729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c</a:t>
            </a:r>
            <a:r>
              <a:rPr lang="en-CH" dirty="0"/>
              <a:t>è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r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pt-BR" dirty="0"/>
              <a:t>biometri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pt-BR" dirty="0"/>
              <a:t> </a:t>
            </a:r>
            <a:r>
              <a:rPr lang="en-CH" dirty="0"/>
              <a:t>(i.e. 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a</a:t>
            </a:r>
            <a:r>
              <a:rPr lang="fr-FR" dirty="0"/>
              <a:t>l</a:t>
            </a:r>
            <a:r>
              <a:rPr lang="en-CH" dirty="0"/>
              <a:t>e)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b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i</a:t>
            </a:r>
            <a:r>
              <a:rPr lang="en-CH" dirty="0"/>
              <a:t>l 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en-CH" dirty="0"/>
              <a:t>r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ê</a:t>
            </a:r>
            <a:r>
              <a:rPr lang="en-CH" dirty="0"/>
              <a:t>t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l</a:t>
            </a:r>
            <a:r>
              <a:rPr lang="en-CH" dirty="0"/>
              <a:t>é</a:t>
            </a:r>
            <a:r>
              <a:rPr lang="fr-FR" dirty="0"/>
              <a:t>s</a:t>
            </a:r>
            <a:r>
              <a:rPr lang="en-CH" dirty="0"/>
              <a:t>.</a:t>
            </a:r>
            <a:endParaRPr lang="pt-BR" dirty="0"/>
          </a:p>
          <a:p>
            <a:endParaRPr lang="pt-BR" dirty="0"/>
          </a:p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t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‘</a:t>
            </a:r>
            <a:r>
              <a:rPr lang="pt-BR" dirty="0"/>
              <a:t>operating system</a:t>
            </a:r>
            <a:r>
              <a:rPr lang="en-CH" dirty="0"/>
              <a:t>’</a:t>
            </a:r>
            <a:r>
              <a:rPr lang="pt-BR" dirty="0"/>
              <a:t> &amp; app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c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j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r,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p</a:t>
            </a:r>
            <a:r>
              <a:rPr lang="en-CH" dirty="0"/>
              <a:t>p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 err="1"/>
              <a:t>elles</a:t>
            </a:r>
            <a:r>
              <a:rPr lang="en-CH" dirty="0"/>
              <a:t> que </a:t>
            </a:r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n’utilisez</a:t>
            </a:r>
            <a:r>
              <a:rPr lang="en-CH" dirty="0"/>
              <a:t> plus – les </a:t>
            </a:r>
            <a:r>
              <a:rPr lang="en-CH" dirty="0" err="1"/>
              <a:t>développeurs</a:t>
            </a:r>
            <a:r>
              <a:rPr lang="en-CH" dirty="0"/>
              <a:t> </a:t>
            </a:r>
            <a:r>
              <a:rPr lang="en-CH" dirty="0" err="1"/>
              <a:t>d’applications</a:t>
            </a:r>
            <a:r>
              <a:rPr lang="en-CH" dirty="0"/>
              <a:t> ne </a:t>
            </a:r>
            <a:r>
              <a:rPr lang="en-CH" dirty="0" err="1"/>
              <a:t>sont</a:t>
            </a:r>
            <a:r>
              <a:rPr lang="en-CH" dirty="0"/>
              <a:t> pas </a:t>
            </a:r>
            <a:r>
              <a:rPr lang="en-CH" dirty="0" err="1"/>
              <a:t>infaillibles</a:t>
            </a:r>
            <a:r>
              <a:rPr lang="pt-BR" dirty="0"/>
              <a:t>,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f</a:t>
            </a:r>
            <a:r>
              <a:rPr lang="fr-FR" dirty="0"/>
              <a:t>o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l re</a:t>
            </a:r>
            <a:r>
              <a:rPr lang="fr-FR" dirty="0"/>
              <a:t>s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des </a:t>
            </a:r>
            <a:r>
              <a:rPr lang="en-CH" dirty="0" err="1"/>
              <a:t>vulnérabilités</a:t>
            </a:r>
            <a:r>
              <a:rPr lang="en-CH" dirty="0"/>
              <a:t> qui </a:t>
            </a:r>
            <a:r>
              <a:rPr lang="en-CH" dirty="0" err="1"/>
              <a:t>peuvent</a:t>
            </a:r>
            <a:r>
              <a:rPr lang="en-CH" dirty="0"/>
              <a:t> </a:t>
            </a:r>
            <a:r>
              <a:rPr lang="en-CH" dirty="0" err="1"/>
              <a:t>être</a:t>
            </a:r>
            <a:r>
              <a:rPr lang="en-CH" dirty="0"/>
              <a:t> </a:t>
            </a:r>
            <a:r>
              <a:rPr lang="en-CH" dirty="0" err="1"/>
              <a:t>utilisées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 err="1"/>
              <a:t>otre</a:t>
            </a:r>
            <a:r>
              <a:rPr lang="en-CH" dirty="0"/>
              <a:t> </a:t>
            </a:r>
            <a:r>
              <a:rPr lang="en-CH" dirty="0" err="1"/>
              <a:t>insu</a:t>
            </a:r>
            <a:r>
              <a:rPr lang="en-CH" dirty="0"/>
              <a:t>.</a:t>
            </a:r>
          </a:p>
          <a:p>
            <a:pPr marL="0" marR="0" lvl="0" indent="0" algn="l" defTabSz="182934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m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j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s</a:t>
            </a:r>
            <a:r>
              <a:rPr lang="en-CH" dirty="0"/>
              <a:t> corrigent la </a:t>
            </a:r>
            <a:r>
              <a:rPr lang="en-CH" dirty="0" err="1"/>
              <a:t>plupart</a:t>
            </a:r>
            <a:r>
              <a:rPr lang="en-CH" dirty="0"/>
              <a:t> de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pt-BR" dirty="0"/>
              <a:t>vuln</a:t>
            </a:r>
            <a:r>
              <a:rPr lang="en-CH" dirty="0"/>
              <a:t>é</a:t>
            </a:r>
            <a:r>
              <a:rPr lang="pt-BR" dirty="0"/>
              <a:t>rabiliti</a:t>
            </a:r>
            <a:r>
              <a:rPr lang="en-CH" dirty="0"/>
              <a:t>é</a:t>
            </a:r>
            <a:r>
              <a:rPr lang="pt-BR" dirty="0"/>
              <a:t>s</a:t>
            </a:r>
            <a:r>
              <a:rPr lang="en-CH" dirty="0"/>
              <a:t>.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ê</a:t>
            </a:r>
            <a:r>
              <a:rPr lang="en-CH" dirty="0"/>
              <a:t>t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s</a:t>
            </a:r>
            <a:r>
              <a:rPr lang="en-CH" dirty="0"/>
              <a:t>û</a:t>
            </a:r>
            <a:r>
              <a:rPr lang="fr-FR" dirty="0"/>
              <a:t>r</a:t>
            </a:r>
            <a:r>
              <a:rPr lang="en-CH" dirty="0"/>
              <a:t>s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les </a:t>
            </a:r>
            <a:r>
              <a:rPr lang="en-CH" dirty="0" err="1"/>
              <a:t>maintenez</a:t>
            </a:r>
            <a:r>
              <a:rPr lang="en-CH" dirty="0"/>
              <a:t> à jour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Security software (</a:t>
            </a:r>
            <a:r>
              <a:rPr lang="pt-BR" dirty="0" err="1"/>
              <a:t>where</a:t>
            </a:r>
            <a:r>
              <a:rPr lang="pt-BR" dirty="0"/>
              <a:t> </a:t>
            </a:r>
            <a:r>
              <a:rPr lang="pt-BR" dirty="0" err="1"/>
              <a:t>should</a:t>
            </a:r>
            <a:r>
              <a:rPr lang="pt-BR" dirty="0"/>
              <a:t> </a:t>
            </a:r>
            <a:r>
              <a:rPr lang="pt-BR" dirty="0" err="1"/>
              <a:t>they</a:t>
            </a:r>
            <a:r>
              <a:rPr lang="pt-BR" dirty="0"/>
              <a:t> go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find</a:t>
            </a:r>
            <a:r>
              <a:rPr lang="pt-BR" dirty="0"/>
              <a:t> out </a:t>
            </a:r>
            <a:r>
              <a:rPr lang="pt-BR" dirty="0" err="1"/>
              <a:t>what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get</a:t>
            </a:r>
            <a:r>
              <a:rPr lang="pt-BR" dirty="0"/>
              <a:t>? --&gt; </a:t>
            </a:r>
            <a:r>
              <a:rPr lang="pt-BR" dirty="0" err="1"/>
              <a:t>They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do Windows Update, Firmware </a:t>
            </a:r>
            <a:r>
              <a:rPr lang="pt-BR" dirty="0" err="1"/>
              <a:t>updates</a:t>
            </a:r>
            <a:r>
              <a:rPr lang="pt-BR" dirty="0"/>
              <a:t>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update</a:t>
            </a:r>
            <a:r>
              <a:rPr lang="pt-BR" dirty="0"/>
              <a:t> </a:t>
            </a:r>
            <a:r>
              <a:rPr lang="pt-BR" dirty="0" err="1"/>
              <a:t>their</a:t>
            </a:r>
            <a:r>
              <a:rPr lang="pt-BR" dirty="0"/>
              <a:t> </a:t>
            </a:r>
            <a:r>
              <a:rPr lang="pt-BR" dirty="0" err="1"/>
              <a:t>applications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</a:t>
            </a:r>
            <a:r>
              <a:rPr lang="pt-BR" dirty="0" err="1"/>
              <a:t>going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"Help"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then</a:t>
            </a:r>
            <a:r>
              <a:rPr lang="pt-BR" dirty="0"/>
              <a:t> "</a:t>
            </a:r>
            <a:r>
              <a:rPr lang="pt-BR" dirty="0" err="1"/>
              <a:t>Updates</a:t>
            </a:r>
            <a:r>
              <a:rPr lang="pt-BR" dirty="0"/>
              <a:t>")</a:t>
            </a:r>
          </a:p>
          <a:p>
            <a:endParaRPr lang="pt-BR" dirty="0"/>
          </a:p>
          <a:p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r</a:t>
            </a:r>
            <a:r>
              <a:rPr lang="fr-FR" dirty="0"/>
              <a:t>ê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pt-BR" dirty="0"/>
              <a:t>Bluetooth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pt-BR" dirty="0"/>
              <a:t>WiFi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2E38B8-B0B4-AD41-AC6E-B781F46A9F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293271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pic>
        <p:nvPicPr>
          <p:cNvPr id="7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87625" y="9394846"/>
            <a:ext cx="1043178" cy="4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420624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21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2667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12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2" y="183049"/>
            <a:ext cx="17556344" cy="8816876"/>
          </a:xfrm>
        </p:spPr>
        <p:txBody>
          <a:bodyPr/>
          <a:lstStyle>
            <a:lvl1pPr>
              <a:defRPr sz="19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680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7" y="402709"/>
            <a:ext cx="11125070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652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618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4" y="2489471"/>
            <a:ext cx="8247752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53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420624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72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82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154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084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6511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54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8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82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154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257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6" y="402709"/>
            <a:ext cx="8284328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0" y="0"/>
            <a:ext cx="9144000" cy="10296525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70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831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887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25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5008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8265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9144000" cy="5151439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781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8288000" cy="5143684"/>
          </a:xfrm>
          <a:noFill/>
        </p:spPr>
        <p:txBody>
          <a:bodyPr lIns="384048" tIns="310896" rIns="384048" bIns="228600"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4572000" cy="5151439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4572002" y="5145087"/>
            <a:ext cx="4572000" cy="5151439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9144000" y="5145084"/>
            <a:ext cx="4572000" cy="5151441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13716000" y="5145084"/>
            <a:ext cx="4572000" cy="5151441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7542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555064"/>
          </a:xfrm>
          <a:solidFill>
            <a:schemeClr val="bg1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2555064"/>
            <a:ext cx="18288000" cy="7741461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36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8288000" cy="10305677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5" y="5148262"/>
            <a:ext cx="4572006" cy="5148263"/>
          </a:xfrm>
          <a:solidFill>
            <a:schemeClr val="bg1"/>
          </a:solidFill>
        </p:spPr>
        <p:txBody>
          <a:bodyPr lIns="457200" tIns="384048" rIns="4572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597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4572000" cy="10305677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72000" cy="10305677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9144000" y="0"/>
            <a:ext cx="4572000" cy="10305677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13716000" y="0"/>
            <a:ext cx="4572000" cy="10305677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87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90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5029200" y="2489471"/>
            <a:ext cx="12801600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61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2668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272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46336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7183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5010914" y="402709"/>
            <a:ext cx="12819752" cy="8597217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5263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3691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6239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526081"/>
            <a:ext cx="8247888" cy="2622182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" y="6425032"/>
            <a:ext cx="12819888" cy="2617605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826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392" y="4630051"/>
            <a:ext cx="2595216" cy="1036423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16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3675888" cy="85972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54912" y="402709"/>
            <a:ext cx="3675888" cy="85972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9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6" y="402709"/>
            <a:ext cx="8284328" cy="8597217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0" y="0"/>
            <a:ext cx="9144000" cy="10296525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78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3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1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2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8265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9144000" cy="5151439"/>
          </a:xfrm>
          <a:solidFill>
            <a:schemeClr val="tx1"/>
          </a:solidFill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361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8288000" cy="5143684"/>
          </a:xfrm>
          <a:noFill/>
        </p:spPr>
        <p:txBody>
          <a:bodyPr lIns="384048" tIns="310896" rIns="384048" bIns="228600"/>
          <a:lstStyle>
            <a:lvl1pPr>
              <a:defRPr sz="9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4572000" cy="5151439"/>
          </a:xfrm>
          <a:solidFill>
            <a:srgbClr val="061F80"/>
          </a:solidFill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4572002" y="5145087"/>
            <a:ext cx="4572000" cy="5151439"/>
          </a:xfrm>
          <a:solidFill>
            <a:srgbClr val="054ADA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9144000" y="5145084"/>
            <a:ext cx="4572000" cy="5151441"/>
          </a:xfrm>
          <a:solidFill>
            <a:schemeClr val="accent2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13716000" y="5145084"/>
            <a:ext cx="4572000" cy="5151441"/>
          </a:xfrm>
          <a:solidFill>
            <a:srgbClr val="6EA6FF"/>
          </a:solidFill>
          <a:ln>
            <a:noFill/>
          </a:ln>
        </p:spPr>
        <p:txBody>
          <a:bodyPr lIns="457200" tIns="38404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8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555064"/>
          </a:xfrm>
          <a:solidFill>
            <a:schemeClr val="tx1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2555064"/>
            <a:ext cx="18288000" cy="7741461"/>
          </a:xfrm>
        </p:spPr>
        <p:txBody>
          <a:bodyPr lIns="91440" tIns="91440" rIns="91440" bIns="91440"/>
          <a:lstStyle/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10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8288000" cy="10305677"/>
          </a:xfrm>
        </p:spPr>
        <p:txBody>
          <a:bodyPr lIns="91440" tIns="91440" rIns="91440" bIns="91440"/>
          <a:lstStyle/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5" y="5148262"/>
            <a:ext cx="4572006" cy="5148263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333" y="403600"/>
            <a:ext cx="8286750" cy="85963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28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4572000" cy="10305677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72000" cy="10305677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9144000" y="0"/>
            <a:ext cx="4572000" cy="10305677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13716000" y="0"/>
            <a:ext cx="4572000" cy="10305677"/>
          </a:xfrm>
          <a:solidFill>
            <a:srgbClr val="6EA6FF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6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5029200" y="2489471"/>
            <a:ext cx="12801600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5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4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53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46336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5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402709"/>
            <a:ext cx="3675888" cy="85972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5010914" y="402709"/>
            <a:ext cx="12819752" cy="8597217"/>
          </a:xfrm>
        </p:spPr>
        <p:txBody>
          <a:bodyPr lIns="0" tIns="0" rIns="91440" bIns="91440"/>
          <a:lstStyle/>
          <a:p>
            <a:r>
              <a:rPr lang="pt-BR"/>
              <a:t>Clique no ícone para adicionar tabela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5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6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8"/>
            <a:ext cx="8284464" cy="160168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23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8566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66176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526084"/>
            <a:ext cx="8247888" cy="2622180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7317" y="6417330"/>
            <a:ext cx="12811486" cy="2622178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18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1909" y="4635523"/>
            <a:ext cx="2584190" cy="1025487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9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87625" y="9394846"/>
            <a:ext cx="1043178" cy="41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86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8"/>
            <a:ext cx="8284464" cy="16016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24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75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46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2" y="183049"/>
            <a:ext cx="17556344" cy="8816876"/>
          </a:xfrm>
        </p:spPr>
        <p:txBody>
          <a:bodyPr/>
          <a:lstStyle>
            <a:lvl1pPr>
              <a:defRPr sz="19200" b="1" i="0"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69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7" y="402709"/>
            <a:ext cx="11125070" cy="8597217"/>
          </a:xfrm>
        </p:spPr>
        <p:txBody>
          <a:bodyPr/>
          <a:lstStyle>
            <a:lvl1pPr>
              <a:defRPr b="0" i="0"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594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80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4" y="2489471"/>
            <a:ext cx="8247752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484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420624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1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82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154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3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72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54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23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6" y="402709"/>
            <a:ext cx="8284328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3BEF3B-E39E-D741-8D0B-795560608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0" y="0"/>
            <a:ext cx="9144000" cy="1029652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54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30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38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3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128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64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8265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9144000" cy="5151439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39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8288000" cy="5143684"/>
          </a:xfrm>
          <a:noFill/>
        </p:spPr>
        <p:txBody>
          <a:bodyPr lIns="384048" tIns="310896" rIns="384048" bIns="228600"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4572000" cy="5151439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4572002" y="5145087"/>
            <a:ext cx="4572000" cy="5151439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9144000" y="5145084"/>
            <a:ext cx="4572000" cy="5151441"/>
          </a:xfrm>
          <a:solidFill>
            <a:srgbClr val="408BFC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13716000" y="5145084"/>
            <a:ext cx="4572000" cy="5151441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53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555064"/>
          </a:xfrm>
          <a:solidFill>
            <a:schemeClr val="accent2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2555064"/>
            <a:ext cx="18288000" cy="7741461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248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8288000" cy="10305677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0" y="5148262"/>
            <a:ext cx="4572000" cy="5148263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00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4572000" cy="10305677"/>
          </a:xfrm>
          <a:noFill/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72000" cy="10305677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9144000" y="0"/>
            <a:ext cx="4572000" cy="10305677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13716000" y="0"/>
            <a:ext cx="4572000" cy="10305677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22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5029200" y="2489471"/>
            <a:ext cx="12801600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386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59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532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46336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0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2" y="183049"/>
            <a:ext cx="17556344" cy="8816876"/>
          </a:xfrm>
        </p:spPr>
        <p:txBody>
          <a:bodyPr/>
          <a:lstStyle>
            <a:lvl1pPr>
              <a:defRPr sz="19200" b="1" i="0">
                <a:latin typeface="IBM Plex Sans" panose="020B0503050203000203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237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5010914" y="402709"/>
            <a:ext cx="12819752" cy="8597217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753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99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361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526081"/>
            <a:ext cx="8247888" cy="2622182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A559C73-A008-FB4D-B34A-1B1C1C01CD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" y="6425032"/>
            <a:ext cx="12819888" cy="2617605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581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1909" y="4635523"/>
            <a:ext cx="2584190" cy="1025487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899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87625" y="9393796"/>
            <a:ext cx="1043178" cy="4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47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742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8"/>
            <a:ext cx="8284464" cy="16016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90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05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38912" y="439318"/>
            <a:ext cx="8266176" cy="16108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74320" y="2269812"/>
            <a:ext cx="8412480" cy="6730114"/>
          </a:xfrm>
        </p:spPr>
        <p:txBody>
          <a:bodyPr/>
          <a:lstStyle>
            <a:lvl1pPr>
              <a:lnSpc>
                <a:spcPct val="90000"/>
              </a:lnSpc>
              <a:defRPr sz="192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7" y="402709"/>
            <a:ext cx="11125070" cy="85972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31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74322" y="183049"/>
            <a:ext cx="17556344" cy="8816876"/>
          </a:xfrm>
        </p:spPr>
        <p:txBody>
          <a:bodyPr/>
          <a:lstStyle>
            <a:lvl1pPr>
              <a:defRPr sz="19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763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7" y="402709"/>
            <a:ext cx="11125070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428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301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4" y="2489471"/>
            <a:ext cx="8247752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420624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56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82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4154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741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154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7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6" y="402709"/>
            <a:ext cx="8284328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0" y="0"/>
            <a:ext cx="9144000" cy="1029652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24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11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2" y="402709"/>
            <a:ext cx="8247888" cy="85972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96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231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17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08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5148265"/>
          </a:xfrm>
          <a:solidFill>
            <a:srgbClr val="0530AD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9144000" y="0"/>
            <a:ext cx="4572000" cy="5148263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13716000" y="0"/>
            <a:ext cx="4572000" cy="5148263"/>
          </a:xfrm>
          <a:solidFill>
            <a:srgbClr val="061F80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9144000" cy="5151439"/>
          </a:xfrm>
          <a:solidFill>
            <a:schemeClr val="tx1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9144000" y="5145087"/>
            <a:ext cx="9144000" cy="5151439"/>
          </a:xfrm>
          <a:solidFill>
            <a:srgbClr val="0530AD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739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8288000" cy="5143684"/>
          </a:xfrm>
          <a:noFill/>
        </p:spPr>
        <p:txBody>
          <a:bodyPr lIns="384048" tIns="310896" rIns="384048" bIns="228600"/>
          <a:lstStyle>
            <a:lvl1pPr>
              <a:defRPr sz="9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5145087"/>
            <a:ext cx="4572000" cy="5151439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4572002" y="5145087"/>
            <a:ext cx="4572000" cy="5151439"/>
          </a:xfrm>
          <a:solidFill>
            <a:srgbClr val="054ADA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9144000" y="5145084"/>
            <a:ext cx="4572000" cy="5151441"/>
          </a:xfrm>
          <a:solidFill>
            <a:schemeClr val="accent2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13716000" y="5145084"/>
            <a:ext cx="4572000" cy="5151441"/>
          </a:xfrm>
          <a:solidFill>
            <a:srgbClr val="6EA6FF"/>
          </a:solidFill>
          <a:ln>
            <a:noFill/>
          </a:ln>
        </p:spPr>
        <p:txBody>
          <a:bodyPr lIns="457200" tIns="384048" rIns="4572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155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2555064"/>
          </a:xfrm>
          <a:solidFill>
            <a:schemeClr val="tx2"/>
          </a:solidFill>
        </p:spPr>
        <p:txBody>
          <a:bodyPr lIns="420624" tIns="411480" rIns="420624" bIns="420624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2555064"/>
            <a:ext cx="18288000" cy="7741461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50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8288000" cy="10305677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5" y="5148262"/>
            <a:ext cx="4572006" cy="5148263"/>
          </a:xfrm>
          <a:solidFill>
            <a:schemeClr val="tx2"/>
          </a:solidFill>
        </p:spPr>
        <p:txBody>
          <a:bodyPr lIns="457200" tIns="384048" rIns="4572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794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4572000" cy="10305677"/>
          </a:xfrm>
          <a:solidFill>
            <a:schemeClr val="accent2"/>
          </a:solidFill>
        </p:spPr>
        <p:txBody>
          <a:bodyPr lIns="457200" tIns="384048" rIns="4572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4572000" y="0"/>
            <a:ext cx="4572000" cy="10305677"/>
          </a:xfrm>
          <a:solidFill>
            <a:srgbClr val="054ADA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9144000" y="0"/>
            <a:ext cx="4572000" cy="10305677"/>
          </a:xfrm>
          <a:solidFill>
            <a:srgbClr val="0530AD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13716000" y="0"/>
            <a:ext cx="4572000" cy="10305677"/>
          </a:xfrm>
          <a:solidFill>
            <a:srgbClr val="061F80"/>
          </a:solidFill>
        </p:spPr>
        <p:txBody>
          <a:bodyPr lIns="457200" tIns="384048" rIns="4572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260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5029200" y="2489471"/>
            <a:ext cx="12801600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591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9582914" y="2489471"/>
            <a:ext cx="8247752" cy="651045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177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9144000" cy="10296525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27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38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10912" y="2489471"/>
            <a:ext cx="3675888" cy="65104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46336" y="2434556"/>
            <a:ext cx="8284464" cy="6565369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67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438912" y="402709"/>
            <a:ext cx="3675888" cy="8597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5010914" y="402709"/>
            <a:ext cx="12819752" cy="8597217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20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02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917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16108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526081"/>
            <a:ext cx="8247888" cy="2622182"/>
          </a:xfrm>
        </p:spPr>
        <p:txBody>
          <a:bodyPr/>
          <a:lstStyle>
            <a:lvl1pPr>
              <a:spcBef>
                <a:spcPts val="0"/>
              </a:spcBef>
              <a:defRPr sz="2000"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8912" y="6425032"/>
            <a:ext cx="12819888" cy="2617605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821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392" y="4630053"/>
            <a:ext cx="2595216" cy="1036423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931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87625" y="9393796"/>
            <a:ext cx="1043178" cy="41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01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714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20624" y="402708"/>
            <a:ext cx="8284464" cy="16016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582912" y="2489471"/>
            <a:ext cx="8247888" cy="6510455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403230" indent="0">
              <a:buNone/>
              <a:defRPr/>
            </a:lvl3pPr>
            <a:lvl4pPr marL="869962" indent="0">
              <a:buNone/>
              <a:defRPr/>
            </a:lvl4pPr>
            <a:lvl5pPr marL="1263666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2019 / © 2019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8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9582912" y="402709"/>
            <a:ext cx="8247888" cy="8597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57333" y="9584667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4173202" y="9584667"/>
            <a:ext cx="3657464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219460" y="-221185"/>
            <a:ext cx="18728440" cy="10738894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76668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959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5pPr>
      <a:lvl6pPr marL="7251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6pPr>
      <a:lvl7pPr marL="1450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7pPr>
      <a:lvl8pPr marL="21754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8pPr>
      <a:lvl9pPr marL="29005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342904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68581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1257316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2800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60657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316744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6pPr>
      <a:lvl7pPr marL="389258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7pPr>
      <a:lvl8pPr marL="461772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8pPr>
      <a:lvl9pPr marL="534286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72513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2pPr>
      <a:lvl3pPr marL="145027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3pPr>
      <a:lvl4pPr marL="217541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4pPr>
      <a:lvl5pPr marL="290055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5pPr>
      <a:lvl6pPr marL="362569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6pPr>
      <a:lvl7pPr marL="435082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7pPr>
      <a:lvl8pPr marL="507596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8pPr>
      <a:lvl9pPr marL="580110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11232" userDrawn="1">
          <p15:clr>
            <a:srgbClr val="F26B43"/>
          </p15:clr>
        </p15:guide>
        <p15:guide id="4" orient="horz" pos="5669" userDrawn="1">
          <p15:clr>
            <a:srgbClr val="F26B43"/>
          </p15:clr>
        </p15:guide>
        <p15:guide id="5" orient="horz" pos="6182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6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3168" userDrawn="1">
          <p15:clr>
            <a:srgbClr val="F26B43"/>
          </p15:clr>
        </p15:guide>
        <p15:guide id="12" pos="8640" userDrawn="1">
          <p15:clr>
            <a:srgbClr val="F26B43"/>
          </p15:clr>
        </p15:guide>
        <p15:guide id="13" pos="8352" userDrawn="1">
          <p15:clr>
            <a:srgbClr val="F26B43"/>
          </p15:clr>
        </p15:guide>
        <p15:guide id="14" pos="8928" userDrawn="1">
          <p15:clr>
            <a:srgbClr val="F26B43"/>
          </p15:clr>
        </p15:guide>
        <p15:guide id="15" orient="horz" pos="825" userDrawn="1">
          <p15:clr>
            <a:srgbClr val="F26B43"/>
          </p15:clr>
        </p15:guide>
        <p15:guide id="17" orient="horz" pos="1626" userDrawn="1">
          <p15:clr>
            <a:srgbClr val="F26B43"/>
          </p15:clr>
        </p15:guide>
        <p15:guide id="18" orient="horz" pos="3243" userDrawn="1">
          <p15:clr>
            <a:srgbClr val="F26B43"/>
          </p15:clr>
        </p15:guide>
        <p15:guide id="19" orient="horz" pos="2434" userDrawn="1">
          <p15:clr>
            <a:srgbClr val="F26B43"/>
          </p15:clr>
        </p15:guide>
        <p15:guide id="20" orient="horz" pos="4048" userDrawn="1">
          <p15:clr>
            <a:srgbClr val="F26B43"/>
          </p15:clr>
        </p15:guide>
        <p15:guide id="21" orient="horz" pos="48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9582912" y="402709"/>
            <a:ext cx="8247888" cy="8597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57333" y="9584667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4173202" y="9584667"/>
            <a:ext cx="3657464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219460" y="-221185"/>
            <a:ext cx="18728440" cy="10738894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09978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  <p:sldLayoutId id="2147483876" r:id="rId18"/>
    <p:sldLayoutId id="2147483958" r:id="rId19"/>
    <p:sldLayoutId id="2147483878" r:id="rId20"/>
    <p:sldLayoutId id="2147483879" r:id="rId21"/>
    <p:sldLayoutId id="2147483880" r:id="rId22"/>
    <p:sldLayoutId id="2147483881" r:id="rId23"/>
    <p:sldLayoutId id="2147483882" r:id="rId24"/>
    <p:sldLayoutId id="2147483883" r:id="rId25"/>
    <p:sldLayoutId id="2147483884" r:id="rId26"/>
    <p:sldLayoutId id="2147483885" r:id="rId27"/>
    <p:sldLayoutId id="2147483886" r:id="rId28"/>
    <p:sldLayoutId id="2147483887" r:id="rId29"/>
    <p:sldLayoutId id="2147483888" r:id="rId30"/>
    <p:sldLayoutId id="2147483889" r:id="rId31"/>
    <p:sldLayoutId id="2147483890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5pPr>
      <a:lvl6pPr marL="7251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6pPr>
      <a:lvl7pPr marL="1450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7pPr>
      <a:lvl8pPr marL="21754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8pPr>
      <a:lvl9pPr marL="29005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342904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68581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1257316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2800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60657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280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316744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6pPr>
      <a:lvl7pPr marL="389258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7pPr>
      <a:lvl8pPr marL="461772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8pPr>
      <a:lvl9pPr marL="534286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72513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2pPr>
      <a:lvl3pPr marL="145027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3pPr>
      <a:lvl4pPr marL="217541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4pPr>
      <a:lvl5pPr marL="290055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5pPr>
      <a:lvl6pPr marL="362569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6pPr>
      <a:lvl7pPr marL="435082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7pPr>
      <a:lvl8pPr marL="507596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8pPr>
      <a:lvl9pPr marL="580110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11232" userDrawn="1">
          <p15:clr>
            <a:srgbClr val="F26B43"/>
          </p15:clr>
        </p15:guide>
        <p15:guide id="4" orient="horz" pos="5669" userDrawn="1">
          <p15:clr>
            <a:srgbClr val="F26B43"/>
          </p15:clr>
        </p15:guide>
        <p15:guide id="5" orient="horz" pos="6182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6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3168" userDrawn="1">
          <p15:clr>
            <a:srgbClr val="F26B43"/>
          </p15:clr>
        </p15:guide>
        <p15:guide id="12" pos="8640" userDrawn="1">
          <p15:clr>
            <a:srgbClr val="F26B43"/>
          </p15:clr>
        </p15:guide>
        <p15:guide id="13" pos="8352" userDrawn="1">
          <p15:clr>
            <a:srgbClr val="F26B43"/>
          </p15:clr>
        </p15:guide>
        <p15:guide id="14" pos="8928" userDrawn="1">
          <p15:clr>
            <a:srgbClr val="F26B43"/>
          </p15:clr>
        </p15:guide>
        <p15:guide id="15" orient="horz" pos="825" userDrawn="1">
          <p15:clr>
            <a:srgbClr val="F26B43"/>
          </p15:clr>
        </p15:guide>
        <p15:guide id="17" orient="horz" pos="1626" userDrawn="1">
          <p15:clr>
            <a:srgbClr val="F26B43"/>
          </p15:clr>
        </p15:guide>
        <p15:guide id="18" orient="horz" pos="3243" userDrawn="1">
          <p15:clr>
            <a:srgbClr val="F26B43"/>
          </p15:clr>
        </p15:guide>
        <p15:guide id="19" orient="horz" pos="2434" userDrawn="1">
          <p15:clr>
            <a:srgbClr val="F26B43"/>
          </p15:clr>
        </p15:guide>
        <p15:guide id="20" orient="horz" pos="4048" userDrawn="1">
          <p15:clr>
            <a:srgbClr val="F26B43"/>
          </p15:clr>
        </p15:guide>
        <p15:guide id="21" orient="horz" pos="485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9582912" y="402709"/>
            <a:ext cx="8247888" cy="8597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57333" y="9584667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4173202" y="9584667"/>
            <a:ext cx="3657464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219460" y="-221185"/>
            <a:ext cx="18728440" cy="10738894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078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  <p:sldLayoutId id="2147483913" r:id="rId22"/>
    <p:sldLayoutId id="2147483914" r:id="rId23"/>
    <p:sldLayoutId id="2147483915" r:id="rId24"/>
    <p:sldLayoutId id="2147483916" r:id="rId25"/>
    <p:sldLayoutId id="2147483917" r:id="rId26"/>
    <p:sldLayoutId id="2147483918" r:id="rId27"/>
    <p:sldLayoutId id="2147483919" r:id="rId28"/>
    <p:sldLayoutId id="2147483920" r:id="rId29"/>
    <p:sldLayoutId id="2147483921" r:id="rId30"/>
    <p:sldLayoutId id="2147483922" r:id="rId31"/>
    <p:sldLayoutId id="2147483923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5pPr>
      <a:lvl6pPr marL="7251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6pPr>
      <a:lvl7pPr marL="1450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7pPr>
      <a:lvl8pPr marL="21754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8pPr>
      <a:lvl9pPr marL="29005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342904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68581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1257316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2800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60657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316744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6pPr>
      <a:lvl7pPr marL="389258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7pPr>
      <a:lvl8pPr marL="461772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8pPr>
      <a:lvl9pPr marL="534286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72513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2pPr>
      <a:lvl3pPr marL="145027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3pPr>
      <a:lvl4pPr marL="217541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4pPr>
      <a:lvl5pPr marL="290055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5pPr>
      <a:lvl6pPr marL="362569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6pPr>
      <a:lvl7pPr marL="435082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7pPr>
      <a:lvl8pPr marL="507596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8pPr>
      <a:lvl9pPr marL="580110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11232" userDrawn="1">
          <p15:clr>
            <a:srgbClr val="F26B43"/>
          </p15:clr>
        </p15:guide>
        <p15:guide id="4" orient="horz" pos="5669" userDrawn="1">
          <p15:clr>
            <a:srgbClr val="F26B43"/>
          </p15:clr>
        </p15:guide>
        <p15:guide id="5" orient="horz" pos="6182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6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3168" userDrawn="1">
          <p15:clr>
            <a:srgbClr val="F26B43"/>
          </p15:clr>
        </p15:guide>
        <p15:guide id="12" pos="8640" userDrawn="1">
          <p15:clr>
            <a:srgbClr val="F26B43"/>
          </p15:clr>
        </p15:guide>
        <p15:guide id="13" pos="8352" userDrawn="1">
          <p15:clr>
            <a:srgbClr val="F26B43"/>
          </p15:clr>
        </p15:guide>
        <p15:guide id="14" pos="8928" userDrawn="1">
          <p15:clr>
            <a:srgbClr val="F26B43"/>
          </p15:clr>
        </p15:guide>
        <p15:guide id="15" orient="horz" pos="825" userDrawn="1">
          <p15:clr>
            <a:srgbClr val="F26B43"/>
          </p15:clr>
        </p15:guide>
        <p15:guide id="17" orient="horz" pos="1626" userDrawn="1">
          <p15:clr>
            <a:srgbClr val="F26B43"/>
          </p15:clr>
        </p15:guide>
        <p15:guide id="18" orient="horz" pos="3243" userDrawn="1">
          <p15:clr>
            <a:srgbClr val="F26B43"/>
          </p15:clr>
        </p15:guide>
        <p15:guide id="19" orient="horz" pos="2434" userDrawn="1">
          <p15:clr>
            <a:srgbClr val="F26B43"/>
          </p15:clr>
        </p15:guide>
        <p15:guide id="20" orient="horz" pos="4048" userDrawn="1">
          <p15:clr>
            <a:srgbClr val="F26B43"/>
          </p15:clr>
        </p15:guide>
        <p15:guide id="21" orient="horz" pos="48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420624" y="402709"/>
            <a:ext cx="8284464" cy="85972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9582912" y="402709"/>
            <a:ext cx="8247888" cy="85972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457333" y="9584667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4173202" y="9584667"/>
            <a:ext cx="3657464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219460" y="-221185"/>
            <a:ext cx="18728440" cy="10738894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71975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  <p:sldLayoutId id="2147483942" r:id="rId18"/>
    <p:sldLayoutId id="2147483957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951" r:id="rId27"/>
    <p:sldLayoutId id="2147483952" r:id="rId28"/>
    <p:sldLayoutId id="2147483953" r:id="rId29"/>
    <p:sldLayoutId id="2147483954" r:id="rId30"/>
    <p:sldLayoutId id="2147483955" r:id="rId31"/>
    <p:sldLayoutId id="2147483956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5pPr>
      <a:lvl6pPr marL="72513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6pPr>
      <a:lvl7pPr marL="14502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7pPr>
      <a:lvl8pPr marL="217541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8pPr>
      <a:lvl9pPr marL="29005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4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342904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68581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1257316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2800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606570" indent="-347472" algn="l" rtl="0" eaLnBrk="1" fontAlgn="base" hangingPunct="1">
        <a:lnSpc>
          <a:spcPct val="100000"/>
        </a:lnSpc>
        <a:spcBef>
          <a:spcPts val="2200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280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316744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6pPr>
      <a:lvl7pPr marL="3892582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7pPr>
      <a:lvl8pPr marL="461772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8pPr>
      <a:lvl9pPr marL="5342860" indent="-25934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538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1pPr>
      <a:lvl2pPr marL="72513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2pPr>
      <a:lvl3pPr marL="145027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3pPr>
      <a:lvl4pPr marL="217541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4pPr>
      <a:lvl5pPr marL="290055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5pPr>
      <a:lvl6pPr marL="3625692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6pPr>
      <a:lvl7pPr marL="4350828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7pPr>
      <a:lvl8pPr marL="5075966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8pPr>
      <a:lvl9pPr marL="5801104" algn="l" defTabSz="1450278" rtl="0" eaLnBrk="1" latinLnBrk="0" hangingPunct="1">
        <a:defRPr sz="28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11232" userDrawn="1">
          <p15:clr>
            <a:srgbClr val="F26B43"/>
          </p15:clr>
        </p15:guide>
        <p15:guide id="4" orient="horz" pos="5669" userDrawn="1">
          <p15:clr>
            <a:srgbClr val="F26B43"/>
          </p15:clr>
        </p15:guide>
        <p15:guide id="5" orient="horz" pos="6182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6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3168" userDrawn="1">
          <p15:clr>
            <a:srgbClr val="F26B43"/>
          </p15:clr>
        </p15:guide>
        <p15:guide id="12" pos="8640" userDrawn="1">
          <p15:clr>
            <a:srgbClr val="F26B43"/>
          </p15:clr>
        </p15:guide>
        <p15:guide id="13" pos="8352" userDrawn="1">
          <p15:clr>
            <a:srgbClr val="F26B43"/>
          </p15:clr>
        </p15:guide>
        <p15:guide id="14" pos="8928" userDrawn="1">
          <p15:clr>
            <a:srgbClr val="F26B43"/>
          </p15:clr>
        </p15:guide>
        <p15:guide id="15" orient="horz" pos="825" userDrawn="1">
          <p15:clr>
            <a:srgbClr val="F26B43"/>
          </p15:clr>
        </p15:guide>
        <p15:guide id="17" orient="horz" pos="1626" userDrawn="1">
          <p15:clr>
            <a:srgbClr val="F26B43"/>
          </p15:clr>
        </p15:guide>
        <p15:guide id="18" orient="horz" pos="3243" userDrawn="1">
          <p15:clr>
            <a:srgbClr val="F26B43"/>
          </p15:clr>
        </p15:guide>
        <p15:guide id="19" orient="horz" pos="2434" userDrawn="1">
          <p15:clr>
            <a:srgbClr val="F26B43"/>
          </p15:clr>
        </p15:guide>
        <p15:guide id="20" orient="horz" pos="4048" userDrawn="1">
          <p15:clr>
            <a:srgbClr val="F26B43"/>
          </p15:clr>
        </p15:guide>
        <p15:guide id="21" orient="horz" pos="48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l%C3%A9_de_chiffreme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6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6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26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E5E00-D555-8D42-9F79-C2D2F8CC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Cybers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é</a:t>
            </a:r>
            <a:r>
              <a:rPr lang="en-US" b="0" dirty="0" err="1">
                <a:solidFill>
                  <a:srgbClr val="0062FF"/>
                </a:solidFill>
                <a:latin typeface="IBM Plex Sans SemiBold" panose="020B0703050203000203" pitchFamily="34" charset="0"/>
              </a:rPr>
              <a:t>curit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é</a:t>
            </a:r>
            <a:br>
              <a:rPr lang="en-US" dirty="0">
                <a:latin typeface="IBM Plex Sans SemiBold" panose="020B0703050203000203" pitchFamily="34" charset="0"/>
              </a:rPr>
            </a:br>
            <a:r>
              <a:rPr lang="pt-BR" sz="13300" b="0" dirty="0">
                <a:latin typeface="IBM Plex Sans SemiBold" panose="020B0703050203000203" pitchFamily="34" charset="0"/>
              </a:rPr>
              <a:t>Kit</a:t>
            </a:r>
            <a:r>
              <a:rPr lang="en-CH" sz="13300" b="0" dirty="0">
                <a:latin typeface="IBM Plex Sans SemiBold" panose="020B0703050203000203" pitchFamily="34" charset="0"/>
              </a:rPr>
              <a:t> </a:t>
            </a:r>
            <a:r>
              <a:rPr lang="de-CH" sz="13300" b="0" dirty="0">
                <a:latin typeface="IBM Plex Sans SemiBold" panose="020B0703050203000203" pitchFamily="34" charset="0"/>
              </a:rPr>
              <a:t>d</a:t>
            </a:r>
            <a:r>
              <a:rPr lang="en-CH" sz="13300" b="0" dirty="0">
                <a:latin typeface="IBM Plex Sans SemiBold" panose="020B0703050203000203" pitchFamily="34" charset="0"/>
              </a:rPr>
              <a:t>’</a:t>
            </a:r>
            <a:r>
              <a:rPr lang="de-CH" sz="13300" b="0" dirty="0">
                <a:latin typeface="IBM Plex Sans SemiBold" panose="020B0703050203000203" pitchFamily="34" charset="0"/>
              </a:rPr>
              <a:t>a</a:t>
            </a:r>
            <a:r>
              <a:rPr lang="en-CH" sz="13300" b="0" dirty="0">
                <a:latin typeface="IBM Plex Sans SemiBold" panose="020B0703050203000203" pitchFamily="34" charset="0"/>
              </a:rPr>
              <a:t>c</a:t>
            </a:r>
            <a:r>
              <a:rPr lang="de-CH" sz="13300" b="0" dirty="0">
                <a:latin typeface="IBM Plex Sans SemiBold" panose="020B0703050203000203" pitchFamily="34" charset="0"/>
              </a:rPr>
              <a:t>t</a:t>
            </a:r>
            <a:r>
              <a:rPr lang="en-CH" sz="13300" b="0" dirty="0" err="1">
                <a:latin typeface="IBM Plex Sans SemiBold" panose="020B0703050203000203" pitchFamily="34" charset="0"/>
              </a:rPr>
              <a:t>i</a:t>
            </a:r>
            <a:r>
              <a:rPr lang="de-CH" sz="13300" b="0" dirty="0">
                <a:latin typeface="IBM Plex Sans SemiBold" panose="020B0703050203000203" pitchFamily="34" charset="0"/>
              </a:rPr>
              <a:t>v</a:t>
            </a:r>
            <a:r>
              <a:rPr lang="en-CH" sz="13300" b="0" dirty="0" err="1">
                <a:latin typeface="IBM Plex Sans SemiBold" panose="020B0703050203000203" pitchFamily="34" charset="0"/>
              </a:rPr>
              <a:t>i</a:t>
            </a:r>
            <a:r>
              <a:rPr lang="de-CH" sz="13300" b="0" dirty="0">
                <a:latin typeface="IBM Plex Sans SemiBold" panose="020B0703050203000203" pitchFamily="34" charset="0"/>
              </a:rPr>
              <a:t>t</a:t>
            </a:r>
            <a:r>
              <a:rPr lang="en-CH" sz="13300" b="0" dirty="0">
                <a:latin typeface="IBM Plex Sans SemiBold" panose="020B0703050203000203" pitchFamily="34" charset="0"/>
              </a:rPr>
              <a:t>é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103D91-E680-7842-8B19-5CB2C18E0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6A1CA3-842A-144C-96C9-F4525218C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607851-61B9-4657-B38C-1A059F5A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200" y="7079449"/>
            <a:ext cx="3578946" cy="18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16000" dirty="0"/>
              <a:t>S</a:t>
            </a:r>
            <a:r>
              <a:rPr lang="fr-FR" sz="16000" dirty="0"/>
              <a:t>e</a:t>
            </a:r>
            <a:r>
              <a:rPr lang="en-CH" sz="16000" dirty="0"/>
              <a:t> </a:t>
            </a:r>
            <a:r>
              <a:rPr lang="fr-FR" sz="16000" dirty="0"/>
              <a:t>p</a:t>
            </a:r>
            <a:r>
              <a:rPr lang="en-CH" sz="16000" dirty="0"/>
              <a:t>r</a:t>
            </a:r>
            <a:r>
              <a:rPr lang="fr-FR" sz="16000" dirty="0"/>
              <a:t>o</a:t>
            </a:r>
            <a:r>
              <a:rPr lang="en-CH" sz="16000" dirty="0"/>
              <a:t>t</a:t>
            </a:r>
            <a:r>
              <a:rPr lang="fr-FR" sz="16000" dirty="0"/>
              <a:t>é</a:t>
            </a:r>
            <a:r>
              <a:rPr lang="en-CH" sz="16000" dirty="0"/>
              <a:t>g</a:t>
            </a:r>
            <a:r>
              <a:rPr lang="fr-FR" sz="16000" dirty="0"/>
              <a:t>e</a:t>
            </a:r>
            <a:r>
              <a:rPr lang="en-CH" sz="16000" dirty="0"/>
              <a:t>r</a:t>
            </a:r>
            <a:endParaRPr lang="pt-BR" sz="160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6C9885-096E-490D-8BB5-DB7353A7E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7289" y="183049"/>
            <a:ext cx="5793511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9C634-9DBA-8145-91F6-0682299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2" y="1319133"/>
            <a:ext cx="17556344" cy="7680791"/>
          </a:xfrm>
        </p:spPr>
        <p:txBody>
          <a:bodyPr/>
          <a:lstStyle/>
          <a:p>
            <a:r>
              <a:rPr lang="en-CH" sz="16000" dirty="0"/>
              <a:t>Q</a:t>
            </a:r>
            <a:r>
              <a:rPr lang="fr-FR" sz="16000" dirty="0"/>
              <a:t>u</a:t>
            </a:r>
            <a:r>
              <a:rPr lang="en-CH" sz="16000" dirty="0"/>
              <a:t>e</a:t>
            </a:r>
            <a:r>
              <a:rPr lang="fr-FR" sz="16000" dirty="0"/>
              <a:t>l</a:t>
            </a:r>
            <a:r>
              <a:rPr lang="en-CH" sz="16000" dirty="0"/>
              <a:t>s </a:t>
            </a:r>
            <a:r>
              <a:rPr lang="fr-FR" sz="16000" dirty="0"/>
              <a:t>s</a:t>
            </a:r>
            <a:r>
              <a:rPr lang="en-CH" sz="16000" dirty="0"/>
              <a:t>o</a:t>
            </a:r>
            <a:r>
              <a:rPr lang="fr-FR" sz="16000" dirty="0"/>
              <a:t>n</a:t>
            </a:r>
            <a:r>
              <a:rPr lang="en-CH" sz="16000" dirty="0"/>
              <a:t>t </a:t>
            </a:r>
            <a:r>
              <a:rPr lang="fr-FR" sz="16000" dirty="0"/>
              <a:t>à</a:t>
            </a:r>
            <a:r>
              <a:rPr lang="en-CH" sz="16000" dirty="0"/>
              <a:t> </a:t>
            </a:r>
            <a:r>
              <a:rPr lang="fr-FR" sz="16000" dirty="0"/>
              <a:t>v</a:t>
            </a:r>
            <a:r>
              <a:rPr lang="en-CH" sz="16000" dirty="0"/>
              <a:t>o</a:t>
            </a:r>
            <a:r>
              <a:rPr lang="fr-FR" sz="16000" dirty="0"/>
              <a:t>t</a:t>
            </a:r>
            <a:r>
              <a:rPr lang="en-CH" sz="16000" dirty="0"/>
              <a:t>r</a:t>
            </a:r>
            <a:r>
              <a:rPr lang="fr-FR" sz="16000" dirty="0"/>
              <a:t>e</a:t>
            </a:r>
            <a:r>
              <a:rPr lang="en-CH" sz="16000" dirty="0"/>
              <a:t> </a:t>
            </a:r>
            <a:r>
              <a:rPr lang="fr-FR" sz="16000" dirty="0"/>
              <a:t>a</a:t>
            </a:r>
            <a:r>
              <a:rPr lang="en-CH" sz="16000" dirty="0"/>
              <a:t>v</a:t>
            </a:r>
            <a:r>
              <a:rPr lang="fr-FR" sz="16000" dirty="0"/>
              <a:t>i</a:t>
            </a:r>
            <a:r>
              <a:rPr lang="en-CH" sz="16000" dirty="0"/>
              <a:t>s </a:t>
            </a:r>
            <a:r>
              <a:rPr lang="fr-FR" sz="16000" dirty="0"/>
              <a:t>l</a:t>
            </a:r>
            <a:r>
              <a:rPr lang="en-CH" sz="16000" dirty="0"/>
              <a:t>e</a:t>
            </a:r>
            <a:r>
              <a:rPr lang="fr-FR" sz="16000" dirty="0"/>
              <a:t>s</a:t>
            </a:r>
            <a:r>
              <a:rPr lang="en-CH" sz="16000" dirty="0"/>
              <a:t> </a:t>
            </a:r>
            <a:r>
              <a:rPr lang="pt-BR" sz="16000" dirty="0">
                <a:solidFill>
                  <a:srgbClr val="0062FF"/>
                </a:solidFill>
              </a:rPr>
              <a:t>points f</a:t>
            </a:r>
            <a:r>
              <a:rPr lang="en-CH" sz="16000" dirty="0">
                <a:solidFill>
                  <a:srgbClr val="0062FF"/>
                </a:solidFill>
              </a:rPr>
              <a:t>a</a:t>
            </a:r>
            <a:r>
              <a:rPr lang="fr-FR" sz="16000" dirty="0">
                <a:solidFill>
                  <a:srgbClr val="0062FF"/>
                </a:solidFill>
              </a:rPr>
              <a:t>i</a:t>
            </a:r>
            <a:r>
              <a:rPr lang="en-CH" sz="16000" dirty="0">
                <a:solidFill>
                  <a:srgbClr val="0062FF"/>
                </a:solidFill>
              </a:rPr>
              <a:t>b</a:t>
            </a:r>
            <a:r>
              <a:rPr lang="fr-FR" sz="16000" dirty="0">
                <a:solidFill>
                  <a:srgbClr val="0062FF"/>
                </a:solidFill>
              </a:rPr>
              <a:t>l</a:t>
            </a:r>
            <a:r>
              <a:rPr lang="en-CH" sz="16000" dirty="0">
                <a:solidFill>
                  <a:srgbClr val="0062FF"/>
                </a:solidFill>
              </a:rPr>
              <a:t>e</a:t>
            </a:r>
            <a:r>
              <a:rPr lang="fr-FR" sz="16000" dirty="0">
                <a:solidFill>
                  <a:srgbClr val="0062FF"/>
                </a:solidFill>
              </a:rPr>
              <a:t>s</a:t>
            </a:r>
            <a:r>
              <a:rPr lang="en-CH" sz="16000" dirty="0">
                <a:solidFill>
                  <a:srgbClr val="0062FF"/>
                </a:solidFill>
              </a:rPr>
              <a:t>?</a:t>
            </a:r>
            <a:endParaRPr lang="pt-BR" sz="160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8FC259-ED9A-D641-8A61-224BF922A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A92F239-68D2-AB4B-AF81-7EF6D5B78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D1CCAE9-79CB-C649-8976-531A36346719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Exercise </a:t>
            </a:r>
          </a:p>
        </p:txBody>
      </p:sp>
    </p:spTree>
    <p:extLst>
      <p:ext uri="{BB962C8B-B14F-4D97-AF65-F5344CB8AC3E}">
        <p14:creationId xmlns:p14="http://schemas.microsoft.com/office/powerpoint/2010/main" val="810310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16600" b="1" dirty="0">
                <a:solidFill>
                  <a:srgbClr val="0062FF"/>
                </a:solidFill>
              </a:rPr>
              <a:t>R</a:t>
            </a:r>
            <a:r>
              <a:rPr lang="fr-FR" sz="16600" b="1" dirty="0">
                <a:solidFill>
                  <a:srgbClr val="0062FF"/>
                </a:solidFill>
              </a:rPr>
              <a:t>è</a:t>
            </a:r>
            <a:r>
              <a:rPr lang="en-CH" sz="16600" b="1" dirty="0">
                <a:solidFill>
                  <a:srgbClr val="0062FF"/>
                </a:solidFill>
              </a:rPr>
              <a:t>g</a:t>
            </a:r>
            <a:r>
              <a:rPr lang="fr-FR" sz="16600" b="1" dirty="0">
                <a:solidFill>
                  <a:srgbClr val="0062FF"/>
                </a:solidFill>
              </a:rPr>
              <a:t>l</a:t>
            </a:r>
            <a:r>
              <a:rPr lang="en-CH" sz="16600" b="1" dirty="0">
                <a:solidFill>
                  <a:srgbClr val="0062FF"/>
                </a:solidFill>
              </a:rPr>
              <a:t>e</a:t>
            </a:r>
            <a:r>
              <a:rPr lang="fr-FR" sz="16600" b="1" dirty="0">
                <a:solidFill>
                  <a:srgbClr val="0062FF"/>
                </a:solidFill>
              </a:rPr>
              <a:t>s</a:t>
            </a:r>
            <a:r>
              <a:rPr lang="en-CH" sz="16600" b="1" dirty="0">
                <a:solidFill>
                  <a:srgbClr val="0062FF"/>
                </a:solidFill>
              </a:rPr>
              <a:t> </a:t>
            </a:r>
            <a:r>
              <a:rPr lang="fr-FR" sz="16600" b="1" dirty="0">
                <a:solidFill>
                  <a:srgbClr val="0062FF"/>
                </a:solidFill>
              </a:rPr>
              <a:t>d</a:t>
            </a:r>
            <a:r>
              <a:rPr lang="en-CH" sz="16600" b="1" dirty="0">
                <a:solidFill>
                  <a:srgbClr val="0062FF"/>
                </a:solidFill>
              </a:rPr>
              <a:t>e </a:t>
            </a:r>
            <a:r>
              <a:rPr lang="fr-FR" sz="16600" b="1" dirty="0">
                <a:solidFill>
                  <a:srgbClr val="0062FF"/>
                </a:solidFill>
              </a:rPr>
              <a:t>b</a:t>
            </a:r>
            <a:r>
              <a:rPr lang="en-CH" sz="16600" b="1" dirty="0">
                <a:solidFill>
                  <a:srgbClr val="0062FF"/>
                </a:solidFill>
              </a:rPr>
              <a:t>a</a:t>
            </a:r>
            <a:r>
              <a:rPr lang="fr-FR" sz="16600" b="1" dirty="0">
                <a:solidFill>
                  <a:srgbClr val="0062FF"/>
                </a:solidFill>
              </a:rPr>
              <a:t>s</a:t>
            </a:r>
            <a:r>
              <a:rPr lang="en-CH" sz="16600" b="1" dirty="0">
                <a:solidFill>
                  <a:srgbClr val="0062FF"/>
                </a:solidFill>
              </a:rPr>
              <a:t>e</a:t>
            </a:r>
            <a:endParaRPr lang="pt-BR" sz="166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82912" y="1315844"/>
            <a:ext cx="8247888" cy="7684082"/>
          </a:xfrm>
        </p:spPr>
        <p:txBody>
          <a:bodyPr/>
          <a:lstStyle/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M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z,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pt-BR" dirty="0"/>
              <a:t>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M</a:t>
            </a:r>
            <a:r>
              <a:rPr lang="fr-FR" dirty="0"/>
              <a:t>o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 err="1"/>
              <a:t>cussion</a:t>
            </a:r>
            <a:r>
              <a:rPr lang="en-CH" dirty="0"/>
              <a:t>, plus </a:t>
            </a:r>
            <a:r>
              <a:rPr lang="en-CH" dirty="0" err="1"/>
              <a:t>d’écriture</a:t>
            </a:r>
            <a:r>
              <a:rPr lang="pt-BR" dirty="0"/>
              <a:t>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M</a:t>
            </a:r>
            <a:r>
              <a:rPr lang="fr-FR" dirty="0"/>
              <a:t>o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é</a:t>
            </a:r>
            <a:r>
              <a:rPr lang="en-CH" dirty="0"/>
              <a:t>c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e,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pt-BR" dirty="0"/>
              <a:t>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 err="1"/>
              <a:t>Chacun</a:t>
            </a:r>
            <a:r>
              <a:rPr lang="en-CH" dirty="0"/>
              <a:t> dispose d’un </a:t>
            </a:r>
            <a:r>
              <a:rPr lang="en-CH" dirty="0" err="1"/>
              <a:t>feutre</a:t>
            </a:r>
            <a:r>
              <a:rPr lang="pt-BR" dirty="0"/>
              <a:t>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P</a:t>
            </a:r>
            <a:r>
              <a:rPr lang="fr-FR" dirty="0"/>
              <a:t>l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é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a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t</a:t>
            </a:r>
            <a:r>
              <a:rPr lang="fr-FR" dirty="0"/>
              <a:t>é</a:t>
            </a:r>
            <a:r>
              <a:rPr lang="pt-BR" dirty="0"/>
              <a:t>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P</a:t>
            </a:r>
            <a:r>
              <a:rPr lang="fr-FR" dirty="0"/>
              <a:t>l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s</a:t>
            </a:r>
            <a:r>
              <a:rPr lang="en-CH" dirty="0"/>
              <a:t>e 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m</a:t>
            </a:r>
            <a:r>
              <a:rPr lang="fr-FR" dirty="0"/>
              <a:t>p</a:t>
            </a:r>
            <a:r>
              <a:rPr lang="en-CH" dirty="0"/>
              <a:t>e,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pt-BR" dirty="0"/>
              <a:t>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pt-BR" dirty="0"/>
              <a:t>Encourage</a:t>
            </a:r>
            <a:r>
              <a:rPr lang="en-CH" dirty="0"/>
              <a:t>z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pt-BR" dirty="0"/>
              <a:t>absurd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l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f</a:t>
            </a:r>
            <a:r>
              <a:rPr lang="fr-FR" dirty="0"/>
              <a:t>o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fr-FR" dirty="0"/>
              <a:t>s</a:t>
            </a:r>
            <a:endParaRPr lang="pt-BR" dirty="0"/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S</a:t>
            </a:r>
            <a:r>
              <a:rPr lang="fr-FR" dirty="0"/>
              <a:t>o</a:t>
            </a:r>
            <a:r>
              <a:rPr lang="en-CH" dirty="0"/>
              <a:t>r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z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f</a:t>
            </a:r>
            <a:r>
              <a:rPr lang="fr-FR" dirty="0"/>
              <a:t>o</a:t>
            </a:r>
            <a:r>
              <a:rPr lang="en-CH" dirty="0"/>
              <a:t>r</a:t>
            </a:r>
            <a:r>
              <a:rPr lang="fr-FR" dirty="0"/>
              <a:t>t</a:t>
            </a:r>
            <a:endParaRPr lang="pt-BR" dirty="0"/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en-CH" dirty="0"/>
              <a:t>! </a:t>
            </a:r>
            <a:r>
              <a:rPr lang="fr-FR" dirty="0"/>
              <a:t>E</a:t>
            </a:r>
            <a:r>
              <a:rPr lang="en-CH" dirty="0"/>
              <a:t>t</a:t>
            </a:r>
            <a:r>
              <a:rPr lang="pt-BR" dirty="0"/>
              <a:t>... 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 err="1"/>
              <a:t>Amusez-vous</a:t>
            </a:r>
            <a:r>
              <a:rPr lang="en-CH" dirty="0"/>
              <a:t> !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Exercise </a:t>
            </a:r>
          </a:p>
        </p:txBody>
      </p:sp>
    </p:spTree>
    <p:extLst>
      <p:ext uri="{BB962C8B-B14F-4D97-AF65-F5344CB8AC3E}">
        <p14:creationId xmlns:p14="http://schemas.microsoft.com/office/powerpoint/2010/main" val="91030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333" y="1315844"/>
            <a:ext cx="8247888" cy="4769646"/>
          </a:xfrm>
        </p:spPr>
        <p:txBody>
          <a:bodyPr/>
          <a:lstStyle/>
          <a:p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 err="1"/>
              <a:t>i</a:t>
            </a:r>
            <a:r>
              <a:rPr lang="fr-FR" dirty="0"/>
              <a:t>è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d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l</a:t>
            </a:r>
            <a:r>
              <a:rPr lang="en-CH" dirty="0"/>
              <a:t>e,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a</a:t>
            </a:r>
            <a:r>
              <a:rPr lang="en-CH" dirty="0"/>
              <a:t>u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o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x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y</a:t>
            </a:r>
            <a:r>
              <a:rPr lang="fr-FR" dirty="0"/>
              <a:t>b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.</a:t>
            </a:r>
            <a:endParaRPr lang="pt-BR" dirty="0"/>
          </a:p>
          <a:p>
            <a:r>
              <a:rPr lang="en-CH" dirty="0"/>
              <a:t>C</a:t>
            </a:r>
            <a:r>
              <a:rPr lang="fr-FR" dirty="0"/>
              <a:t>h</a:t>
            </a:r>
            <a:r>
              <a:rPr lang="en-CH" dirty="0"/>
              <a:t>a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b</a:t>
            </a:r>
            <a:r>
              <a:rPr lang="fr-FR" dirty="0"/>
              <a:t>er</a:t>
            </a:r>
            <a:r>
              <a:rPr lang="en-CH" dirty="0"/>
              <a:t> de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é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p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t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r</a:t>
            </a:r>
            <a:br>
              <a:rPr lang="en-CH" dirty="0"/>
            </a:br>
            <a:r>
              <a:rPr lang="fr-FR" b="1" dirty="0"/>
              <a:t>a</a:t>
            </a:r>
            <a:r>
              <a:rPr lang="en-CH" b="1" dirty="0"/>
              <a:t>u </a:t>
            </a:r>
            <a:r>
              <a:rPr lang="fr-FR" b="1" dirty="0"/>
              <a:t>m</a:t>
            </a:r>
            <a:r>
              <a:rPr lang="en-CH" b="1" dirty="0"/>
              <a:t>o</a:t>
            </a:r>
            <a:r>
              <a:rPr lang="fr-FR" b="1" dirty="0"/>
              <a:t>i</a:t>
            </a:r>
            <a:r>
              <a:rPr lang="en-CH" b="1" dirty="0"/>
              <a:t>n</a:t>
            </a:r>
            <a:r>
              <a:rPr lang="fr-FR" b="1" dirty="0"/>
              <a:t>s</a:t>
            </a:r>
            <a:r>
              <a:rPr lang="en-CH" b="1" dirty="0"/>
              <a:t> 3 </a:t>
            </a:r>
            <a:r>
              <a:rPr lang="fr-FR" b="1" dirty="0"/>
              <a:t>r</a:t>
            </a:r>
            <a:r>
              <a:rPr lang="en-CH" b="1" dirty="0" err="1"/>
              <a:t>i</a:t>
            </a:r>
            <a:r>
              <a:rPr lang="fr-FR" b="1" dirty="0" err="1"/>
              <a:t>sq</a:t>
            </a:r>
            <a:r>
              <a:rPr lang="en-CH" b="1" dirty="0"/>
              <a:t>u</a:t>
            </a:r>
            <a:r>
              <a:rPr lang="fr-FR" b="1" dirty="0"/>
              <a:t>e</a:t>
            </a:r>
            <a:r>
              <a:rPr lang="en-CH" b="1" dirty="0"/>
              <a:t>s</a:t>
            </a:r>
            <a:endParaRPr lang="pt-BR" b="1" dirty="0"/>
          </a:p>
          <a:p>
            <a:r>
              <a:rPr lang="en-CH" dirty="0"/>
              <a:t>P</a:t>
            </a:r>
            <a:r>
              <a:rPr lang="fr-FR" dirty="0"/>
              <a:t>a</a:t>
            </a:r>
            <a:r>
              <a:rPr lang="en-CH" dirty="0"/>
              <a:t>s 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p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 err="1"/>
              <a:t>det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is</a:t>
            </a:r>
            <a:r>
              <a:rPr lang="fr-FR" dirty="0"/>
              <a:t>u</a:t>
            </a:r>
            <a:r>
              <a:rPr lang="en-CH" dirty="0" err="1"/>
              <a:t>els</a:t>
            </a:r>
            <a:endParaRPr lang="pt-BR" dirty="0"/>
          </a:p>
          <a:p>
            <a:r>
              <a:rPr lang="en-CH" dirty="0" err="1"/>
              <a:t>Collez</a:t>
            </a:r>
            <a:r>
              <a:rPr lang="en-CH" dirty="0"/>
              <a:t> </a:t>
            </a:r>
            <a:r>
              <a:rPr lang="en-CH" dirty="0" err="1"/>
              <a:t>votre</a:t>
            </a:r>
            <a:r>
              <a:rPr lang="en-CH" dirty="0"/>
              <a:t> post-it sur le </a:t>
            </a:r>
            <a:r>
              <a:rPr lang="en-CH" dirty="0" err="1"/>
              <a:t>mur</a:t>
            </a:r>
            <a:endParaRPr lang="pt-BR" dirty="0"/>
          </a:p>
          <a:p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g</a:t>
            </a:r>
            <a:r>
              <a:rPr lang="fr-FR" dirty="0"/>
              <a:t>r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p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Exercise 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2426821-9FDD-1E49-9468-B2A52A71FC87}"/>
              </a:ext>
            </a:extLst>
          </p:cNvPr>
          <p:cNvSpPr txBox="1">
            <a:spLocks/>
          </p:cNvSpPr>
          <p:nvPr/>
        </p:nvSpPr>
        <p:spPr>
          <a:xfrm>
            <a:off x="457333" y="7504386"/>
            <a:ext cx="6826336" cy="1322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sz="9600" b="1" kern="0" dirty="0">
                <a:solidFill>
                  <a:srgbClr val="0062FF"/>
                </a:solidFill>
              </a:rPr>
              <a:t>15 minutes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6F25208-6473-234F-B5B8-246AB582B9FC}"/>
              </a:ext>
            </a:extLst>
          </p:cNvPr>
          <p:cNvSpPr/>
          <p:nvPr/>
        </p:nvSpPr>
        <p:spPr>
          <a:xfrm>
            <a:off x="9144000" y="-1"/>
            <a:ext cx="9144000" cy="10296525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lnSpc>
                <a:spcPct val="100000"/>
              </a:lnSpc>
              <a:defRPr sz="1300">
                <a:solidFill>
                  <a:srgbClr val="BB8EFF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 dirty="0"/>
          </a:p>
        </p:txBody>
      </p:sp>
      <p:sp>
        <p:nvSpPr>
          <p:cNvPr id="11" name="Sketch + Headline + Caption">
            <a:extLst>
              <a:ext uri="{FF2B5EF4-FFF2-40B4-BE49-F238E27FC236}">
                <a16:creationId xmlns:a16="http://schemas.microsoft.com/office/drawing/2014/main" id="{FE48DF8E-9CAB-3243-97ED-B9435293A6CD}"/>
              </a:ext>
            </a:extLst>
          </p:cNvPr>
          <p:cNvSpPr txBox="1"/>
          <p:nvPr/>
        </p:nvSpPr>
        <p:spPr>
          <a:xfrm>
            <a:off x="10727060" y="8165445"/>
            <a:ext cx="6014724" cy="424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>
              <a:lnSpc>
                <a:spcPts val="2400"/>
              </a:lnSpc>
              <a:defRPr sz="1600"/>
            </a:lvl1pPr>
          </a:lstStyle>
          <a:p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en-CH" sz="2800" b="1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s</a:t>
            </a:r>
            <a:r>
              <a:rPr lang="en-CH" sz="2800" b="1" dirty="0">
                <a:solidFill>
                  <a:schemeClr val="bg1"/>
                </a:solidFill>
              </a:rPr>
              <a:t>s</a:t>
            </a:r>
            <a:r>
              <a:rPr lang="fr-FR" sz="2800" b="1" dirty="0">
                <a:solidFill>
                  <a:schemeClr val="bg1"/>
                </a:solidFill>
              </a:rPr>
              <a:t>i</a:t>
            </a:r>
            <a:r>
              <a:rPr lang="en-CH" sz="2800" b="1" dirty="0">
                <a:solidFill>
                  <a:schemeClr val="bg1"/>
                </a:solidFill>
              </a:rPr>
              <a:t>n</a:t>
            </a:r>
            <a:r>
              <a:rPr sz="2800" b="1" dirty="0">
                <a:solidFill>
                  <a:schemeClr val="bg1"/>
                </a:solidFill>
              </a:rPr>
              <a:t> + </a:t>
            </a:r>
            <a:r>
              <a:rPr lang="fr-FR" sz="2800" b="1" dirty="0">
                <a:solidFill>
                  <a:schemeClr val="bg1"/>
                </a:solidFill>
              </a:rPr>
              <a:t>T</a:t>
            </a:r>
            <a:r>
              <a:rPr lang="en-CH" sz="2800" b="1" dirty="0" err="1">
                <a:solidFill>
                  <a:schemeClr val="bg1"/>
                </a:solidFill>
              </a:rPr>
              <a:t>i</a:t>
            </a:r>
            <a:r>
              <a:rPr lang="fr-FR" sz="2800" b="1" dirty="0">
                <a:solidFill>
                  <a:schemeClr val="bg1"/>
                </a:solidFill>
              </a:rPr>
              <a:t>t</a:t>
            </a:r>
            <a:r>
              <a:rPr lang="en-CH" sz="2800" b="1" dirty="0">
                <a:solidFill>
                  <a:schemeClr val="bg1"/>
                </a:solidFill>
              </a:rPr>
              <a:t>r</a:t>
            </a:r>
            <a:r>
              <a:rPr lang="fr-FR" sz="2800" b="1" dirty="0">
                <a:solidFill>
                  <a:schemeClr val="bg1"/>
                </a:solidFill>
              </a:rPr>
              <a:t>e</a:t>
            </a:r>
            <a:r>
              <a:rPr sz="2800" b="1" dirty="0">
                <a:solidFill>
                  <a:schemeClr val="bg1"/>
                </a:solidFill>
              </a:rPr>
              <a:t> + </a:t>
            </a:r>
            <a:r>
              <a:rPr lang="fr-FR" sz="2800" b="1" dirty="0">
                <a:solidFill>
                  <a:schemeClr val="bg1"/>
                </a:solidFill>
              </a:rPr>
              <a:t>A</a:t>
            </a:r>
            <a:r>
              <a:rPr lang="en-CH" sz="2800" b="1" dirty="0">
                <a:solidFill>
                  <a:schemeClr val="bg1"/>
                </a:solidFill>
              </a:rPr>
              <a:t>n</a:t>
            </a:r>
            <a:r>
              <a:rPr lang="fr-FR" sz="2800" b="1" dirty="0">
                <a:solidFill>
                  <a:schemeClr val="bg1"/>
                </a:solidFill>
              </a:rPr>
              <a:t>n</a:t>
            </a:r>
            <a:r>
              <a:rPr lang="en-CH" sz="2800" b="1" dirty="0">
                <a:solidFill>
                  <a:schemeClr val="bg1"/>
                </a:solidFill>
              </a:rPr>
              <a:t>o</a:t>
            </a:r>
            <a:r>
              <a:rPr lang="fr-FR" sz="2800" b="1" dirty="0">
                <a:solidFill>
                  <a:schemeClr val="bg1"/>
                </a:solidFill>
              </a:rPr>
              <a:t>t</a:t>
            </a:r>
            <a:r>
              <a:rPr lang="en-CH" sz="2800" b="1" dirty="0">
                <a:solidFill>
                  <a:schemeClr val="bg1"/>
                </a:solidFill>
              </a:rPr>
              <a:t>a</a:t>
            </a:r>
            <a:r>
              <a:rPr lang="fr-FR" sz="2800" b="1" dirty="0">
                <a:solidFill>
                  <a:schemeClr val="bg1"/>
                </a:solidFill>
              </a:rPr>
              <a:t>t</a:t>
            </a:r>
            <a:r>
              <a:rPr lang="en-CH" sz="2800" b="1" dirty="0" err="1">
                <a:solidFill>
                  <a:schemeClr val="bg1"/>
                </a:solidFill>
              </a:rPr>
              <a:t>i</a:t>
            </a:r>
            <a:r>
              <a:rPr lang="fr-FR" sz="2800" b="1" dirty="0">
                <a:solidFill>
                  <a:schemeClr val="bg1"/>
                </a:solidFill>
              </a:rPr>
              <a:t>o</a:t>
            </a:r>
            <a:r>
              <a:rPr lang="en-CH" sz="2800" b="1" dirty="0">
                <a:solidFill>
                  <a:schemeClr val="bg1"/>
                </a:solidFill>
              </a:rPr>
              <a:t>n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12" name="Post-it_Page_3 copy.png" descr="Post-it_Page_3 copy.png">
            <a:extLst>
              <a:ext uri="{FF2B5EF4-FFF2-40B4-BE49-F238E27FC236}">
                <a16:creationId xmlns:a16="http://schemas.microsoft.com/office/drawing/2014/main" id="{3A645A89-3C78-5940-A61F-F108B19DE9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791" t="26873" r="52417" b="39479"/>
          <a:stretch>
            <a:fillRect/>
          </a:stretch>
        </p:blipFill>
        <p:spPr>
          <a:xfrm rot="60000">
            <a:off x="10144391" y="2206573"/>
            <a:ext cx="3559243" cy="3559243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" name="Post-it_Page_3 copy.png" descr="Post-it_Page_3 copy.png">
            <a:extLst>
              <a:ext uri="{FF2B5EF4-FFF2-40B4-BE49-F238E27FC236}">
                <a16:creationId xmlns:a16="http://schemas.microsoft.com/office/drawing/2014/main" id="{EFEB73FB-EAEF-2348-A06F-477D8BC21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952" t="20775" r="33256" b="45576"/>
          <a:stretch>
            <a:fillRect/>
          </a:stretch>
        </p:blipFill>
        <p:spPr>
          <a:xfrm rot="21420000">
            <a:off x="13922371" y="2146662"/>
            <a:ext cx="3559243" cy="3559243"/>
          </a:xfrm>
          <a:prstGeom prst="rect">
            <a:avLst/>
          </a:prstGeom>
          <a:solidFill>
            <a:srgbClr val="97C1FF"/>
          </a:solidFill>
          <a:ln w="12700">
            <a:miter lim="400000"/>
          </a:ln>
          <a:effectLst>
            <a:outerShdw blurRad="190500" dist="8455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305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333" y="1315844"/>
            <a:ext cx="8247888" cy="4769646"/>
          </a:xfrm>
        </p:spPr>
        <p:txBody>
          <a:bodyPr/>
          <a:lstStyle/>
          <a:p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 err="1"/>
              <a:t>i</a:t>
            </a:r>
            <a:r>
              <a:rPr lang="fr-FR" dirty="0"/>
              <a:t>è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d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l</a:t>
            </a:r>
            <a:r>
              <a:rPr lang="en-CH" dirty="0"/>
              <a:t>e,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n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a</a:t>
            </a:r>
            <a:r>
              <a:rPr lang="en-CH" dirty="0"/>
              <a:t>u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o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x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y</a:t>
            </a:r>
            <a:r>
              <a:rPr lang="fr-FR" dirty="0"/>
              <a:t>b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.</a:t>
            </a:r>
            <a:endParaRPr lang="pt-BR" dirty="0"/>
          </a:p>
          <a:p>
            <a:r>
              <a:rPr lang="en-CH" dirty="0"/>
              <a:t>C</a:t>
            </a:r>
            <a:r>
              <a:rPr lang="fr-FR" dirty="0"/>
              <a:t>h</a:t>
            </a:r>
            <a:r>
              <a:rPr lang="en-CH" dirty="0"/>
              <a:t>a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b</a:t>
            </a:r>
            <a:r>
              <a:rPr lang="fr-FR" dirty="0"/>
              <a:t>er</a:t>
            </a:r>
            <a:r>
              <a:rPr lang="en-CH" dirty="0"/>
              <a:t> de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é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p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t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r</a:t>
            </a:r>
            <a:br>
              <a:rPr lang="en-CH" dirty="0"/>
            </a:br>
            <a:r>
              <a:rPr lang="fr-FR" b="1" dirty="0"/>
              <a:t>a</a:t>
            </a:r>
            <a:r>
              <a:rPr lang="en-CH" b="1" dirty="0"/>
              <a:t>u </a:t>
            </a:r>
            <a:r>
              <a:rPr lang="fr-FR" b="1" dirty="0"/>
              <a:t>m</a:t>
            </a:r>
            <a:r>
              <a:rPr lang="en-CH" b="1" dirty="0"/>
              <a:t>o</a:t>
            </a:r>
            <a:r>
              <a:rPr lang="fr-FR" b="1" dirty="0"/>
              <a:t>i</a:t>
            </a:r>
            <a:r>
              <a:rPr lang="en-CH" b="1" dirty="0"/>
              <a:t>n</a:t>
            </a:r>
            <a:r>
              <a:rPr lang="fr-FR" b="1" dirty="0"/>
              <a:t>s</a:t>
            </a:r>
            <a:r>
              <a:rPr lang="en-CH" b="1" dirty="0"/>
              <a:t> 3 </a:t>
            </a:r>
            <a:r>
              <a:rPr lang="fr-FR" b="1" dirty="0"/>
              <a:t>r</a:t>
            </a:r>
            <a:r>
              <a:rPr lang="en-CH" b="1" dirty="0" err="1"/>
              <a:t>i</a:t>
            </a:r>
            <a:r>
              <a:rPr lang="fr-FR" b="1" dirty="0" err="1"/>
              <a:t>sq</a:t>
            </a:r>
            <a:r>
              <a:rPr lang="en-CH" b="1" dirty="0"/>
              <a:t>u</a:t>
            </a:r>
            <a:r>
              <a:rPr lang="fr-FR" b="1" dirty="0"/>
              <a:t>e</a:t>
            </a:r>
            <a:r>
              <a:rPr lang="en-CH" b="1" dirty="0"/>
              <a:t>s</a:t>
            </a:r>
            <a:endParaRPr lang="pt-BR" b="1" dirty="0"/>
          </a:p>
          <a:p>
            <a:r>
              <a:rPr lang="en-CH" dirty="0"/>
              <a:t>P</a:t>
            </a:r>
            <a:r>
              <a:rPr lang="fr-FR" dirty="0"/>
              <a:t>a</a:t>
            </a:r>
            <a:r>
              <a:rPr lang="en-CH" dirty="0"/>
              <a:t>s 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p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 err="1"/>
              <a:t>det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is</a:t>
            </a:r>
            <a:r>
              <a:rPr lang="fr-FR" dirty="0"/>
              <a:t>u</a:t>
            </a:r>
            <a:r>
              <a:rPr lang="en-CH" dirty="0" err="1"/>
              <a:t>els</a:t>
            </a:r>
            <a:endParaRPr lang="pt-BR" dirty="0"/>
          </a:p>
          <a:p>
            <a:r>
              <a:rPr lang="en-CH" dirty="0" err="1"/>
              <a:t>Collez</a:t>
            </a:r>
            <a:r>
              <a:rPr lang="en-CH" dirty="0"/>
              <a:t> </a:t>
            </a:r>
            <a:r>
              <a:rPr lang="en-CH" dirty="0" err="1"/>
              <a:t>votre</a:t>
            </a:r>
            <a:r>
              <a:rPr lang="en-CH" dirty="0"/>
              <a:t> post-it sur le </a:t>
            </a:r>
            <a:r>
              <a:rPr lang="en-CH" dirty="0" err="1"/>
              <a:t>mur</a:t>
            </a:r>
            <a:endParaRPr lang="pt-BR" dirty="0"/>
          </a:p>
          <a:p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g</a:t>
            </a:r>
            <a:r>
              <a:rPr lang="fr-FR" dirty="0"/>
              <a:t>r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p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fr-FR" dirty="0"/>
              <a:t>m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Exercise 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42426821-9FDD-1E49-9468-B2A52A71FC87}"/>
              </a:ext>
            </a:extLst>
          </p:cNvPr>
          <p:cNvSpPr txBox="1">
            <a:spLocks/>
          </p:cNvSpPr>
          <p:nvPr/>
        </p:nvSpPr>
        <p:spPr>
          <a:xfrm>
            <a:off x="457333" y="7504386"/>
            <a:ext cx="6826336" cy="1322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sz="9600" b="1" kern="0" dirty="0">
                <a:solidFill>
                  <a:srgbClr val="0062FF"/>
                </a:solidFill>
              </a:rPr>
              <a:t>1</a:t>
            </a:r>
            <a:r>
              <a:rPr lang="en-CH" sz="9600" b="1" kern="0" dirty="0">
                <a:solidFill>
                  <a:srgbClr val="0062FF"/>
                </a:solidFill>
              </a:rPr>
              <a:t>0</a:t>
            </a:r>
            <a:r>
              <a:rPr lang="pt-BR" sz="9600" b="1" kern="0" dirty="0">
                <a:solidFill>
                  <a:srgbClr val="0062FF"/>
                </a:solidFill>
              </a:rPr>
              <a:t> minutes</a:t>
            </a: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E6F25208-6473-234F-B5B8-246AB582B9FC}"/>
              </a:ext>
            </a:extLst>
          </p:cNvPr>
          <p:cNvSpPr/>
          <p:nvPr/>
        </p:nvSpPr>
        <p:spPr>
          <a:xfrm>
            <a:off x="9144000" y="-1"/>
            <a:ext cx="9144000" cy="10296525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lnSpc>
                <a:spcPct val="100000"/>
              </a:lnSpc>
              <a:defRPr sz="1300">
                <a:solidFill>
                  <a:srgbClr val="BB8EFF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 dirty="0"/>
          </a:p>
        </p:txBody>
      </p:sp>
      <p:sp>
        <p:nvSpPr>
          <p:cNvPr id="11" name="Sketch + Headline + Caption">
            <a:extLst>
              <a:ext uri="{FF2B5EF4-FFF2-40B4-BE49-F238E27FC236}">
                <a16:creationId xmlns:a16="http://schemas.microsoft.com/office/drawing/2014/main" id="{FE48DF8E-9CAB-3243-97ED-B9435293A6CD}"/>
              </a:ext>
            </a:extLst>
          </p:cNvPr>
          <p:cNvSpPr txBox="1"/>
          <p:nvPr/>
        </p:nvSpPr>
        <p:spPr>
          <a:xfrm>
            <a:off x="10727060" y="8260547"/>
            <a:ext cx="6014724" cy="424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 defTabSz="914400">
              <a:lnSpc>
                <a:spcPts val="2400"/>
              </a:lnSpc>
              <a:defRPr sz="1600"/>
            </a:lvl1pPr>
          </a:lstStyle>
          <a:p>
            <a:r>
              <a:rPr lang="en-CH" sz="2800" b="1" dirty="0">
                <a:solidFill>
                  <a:schemeClr val="bg1"/>
                </a:solidFill>
              </a:rPr>
              <a:t>C</a:t>
            </a:r>
            <a:r>
              <a:rPr lang="fr-FR" sz="2800" b="1" dirty="0">
                <a:solidFill>
                  <a:schemeClr val="bg1"/>
                </a:solidFill>
              </a:rPr>
              <a:t>e</a:t>
            </a:r>
            <a:r>
              <a:rPr lang="en-CH" sz="2800" b="1" dirty="0">
                <a:solidFill>
                  <a:schemeClr val="bg1"/>
                </a:solidFill>
              </a:rPr>
              <a:t>l</a:t>
            </a:r>
            <a:r>
              <a:rPr lang="fr-FR" sz="2800" b="1" dirty="0">
                <a:solidFill>
                  <a:schemeClr val="bg1"/>
                </a:solidFill>
              </a:rPr>
              <a:t>à</a:t>
            </a:r>
            <a:r>
              <a:rPr lang="en-CH" sz="2800" b="1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d</a:t>
            </a:r>
            <a:r>
              <a:rPr lang="en-CH" sz="2800" b="1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v</a:t>
            </a:r>
            <a:r>
              <a:rPr lang="en-CH" sz="2800" b="1" dirty="0">
                <a:solidFill>
                  <a:schemeClr val="bg1"/>
                </a:solidFill>
              </a:rPr>
              <a:t>r</a:t>
            </a:r>
            <a:r>
              <a:rPr lang="fr-FR" sz="2800" b="1" dirty="0">
                <a:solidFill>
                  <a:schemeClr val="bg1"/>
                </a:solidFill>
              </a:rPr>
              <a:t>a</a:t>
            </a:r>
            <a:r>
              <a:rPr lang="en-CH" sz="2800" b="1" dirty="0" err="1">
                <a:solidFill>
                  <a:schemeClr val="bg1"/>
                </a:solidFill>
              </a:rPr>
              <a:t>i</a:t>
            </a:r>
            <a:r>
              <a:rPr lang="fr-FR" sz="2800" b="1" dirty="0">
                <a:solidFill>
                  <a:schemeClr val="bg1"/>
                </a:solidFill>
              </a:rPr>
              <a:t>t</a:t>
            </a:r>
            <a:r>
              <a:rPr lang="en-CH" sz="2800" b="1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r</a:t>
            </a:r>
            <a:r>
              <a:rPr lang="en-CH" sz="2800" b="1" dirty="0">
                <a:solidFill>
                  <a:schemeClr val="bg1"/>
                </a:solidFill>
              </a:rPr>
              <a:t>e</a:t>
            </a:r>
            <a:r>
              <a:rPr lang="fr-FR" sz="2800" b="1" dirty="0">
                <a:solidFill>
                  <a:schemeClr val="bg1"/>
                </a:solidFill>
              </a:rPr>
              <a:t>s</a:t>
            </a:r>
            <a:r>
              <a:rPr lang="en-CH" sz="2800" b="1" dirty="0">
                <a:solidFill>
                  <a:schemeClr val="bg1"/>
                </a:solidFill>
              </a:rPr>
              <a:t>s</a:t>
            </a:r>
            <a:r>
              <a:rPr lang="fr-FR" sz="2800" b="1" dirty="0">
                <a:solidFill>
                  <a:schemeClr val="bg1"/>
                </a:solidFill>
              </a:rPr>
              <a:t>e</a:t>
            </a:r>
            <a:r>
              <a:rPr lang="en-CH" sz="2800" b="1" dirty="0">
                <a:solidFill>
                  <a:schemeClr val="bg1"/>
                </a:solidFill>
              </a:rPr>
              <a:t>m</a:t>
            </a:r>
            <a:r>
              <a:rPr lang="fr-FR" sz="2800" b="1" dirty="0">
                <a:solidFill>
                  <a:schemeClr val="bg1"/>
                </a:solidFill>
              </a:rPr>
              <a:t>b</a:t>
            </a:r>
            <a:r>
              <a:rPr lang="en-CH" sz="2800" b="1" dirty="0">
                <a:solidFill>
                  <a:schemeClr val="bg1"/>
                </a:solidFill>
              </a:rPr>
              <a:t>l</a:t>
            </a:r>
            <a:r>
              <a:rPr lang="fr-FR" sz="2800" b="1" dirty="0">
                <a:solidFill>
                  <a:schemeClr val="bg1"/>
                </a:solidFill>
              </a:rPr>
              <a:t>e</a:t>
            </a:r>
            <a:r>
              <a:rPr lang="en-CH" sz="2800" b="1" dirty="0">
                <a:solidFill>
                  <a:schemeClr val="bg1"/>
                </a:solidFill>
              </a:rPr>
              <a:t>r </a:t>
            </a:r>
            <a:r>
              <a:rPr lang="fr-FR" sz="2800" b="1" dirty="0">
                <a:solidFill>
                  <a:schemeClr val="bg1"/>
                </a:solidFill>
              </a:rPr>
              <a:t>à</a:t>
            </a:r>
            <a:r>
              <a:rPr lang="en-CH" sz="2800" b="1" dirty="0">
                <a:solidFill>
                  <a:schemeClr val="bg1"/>
                </a:solidFill>
              </a:rPr>
              <a:t> </a:t>
            </a:r>
            <a:r>
              <a:rPr lang="fr-FR" sz="2800" b="1" dirty="0">
                <a:solidFill>
                  <a:schemeClr val="bg1"/>
                </a:solidFill>
              </a:rPr>
              <a:t>ç</a:t>
            </a:r>
            <a:r>
              <a:rPr lang="en-CH" sz="2800" b="1" dirty="0">
                <a:solidFill>
                  <a:schemeClr val="bg1"/>
                </a:solidFill>
              </a:rPr>
              <a:t>a...</a:t>
            </a:r>
            <a:endParaRPr lang="pt-BR" sz="2800" b="1" dirty="0">
              <a:solidFill>
                <a:schemeClr val="bg1"/>
              </a:solidFill>
            </a:endParaRPr>
          </a:p>
        </p:txBody>
      </p:sp>
      <p:grpSp>
        <p:nvGrpSpPr>
          <p:cNvPr id="14" name="Group">
            <a:extLst>
              <a:ext uri="{FF2B5EF4-FFF2-40B4-BE49-F238E27FC236}">
                <a16:creationId xmlns:a16="http://schemas.microsoft.com/office/drawing/2014/main" id="{BA2363DD-EA48-6240-AF8F-A85AA6D9E3C8}"/>
              </a:ext>
            </a:extLst>
          </p:cNvPr>
          <p:cNvGrpSpPr/>
          <p:nvPr/>
        </p:nvGrpSpPr>
        <p:grpSpPr>
          <a:xfrm>
            <a:off x="10838827" y="819321"/>
            <a:ext cx="6097087" cy="7057664"/>
            <a:chOff x="0" y="0"/>
            <a:chExt cx="2696288" cy="3121080"/>
          </a:xfrm>
        </p:grpSpPr>
        <p:sp>
          <p:nvSpPr>
            <p:cNvPr id="15" name="Rectangle">
              <a:extLst>
                <a:ext uri="{FF2B5EF4-FFF2-40B4-BE49-F238E27FC236}">
                  <a16:creationId xmlns:a16="http://schemas.microsoft.com/office/drawing/2014/main" id="{47F3B624-59D1-3348-BA65-39AF962611DD}"/>
                </a:ext>
              </a:extLst>
            </p:cNvPr>
            <p:cNvSpPr/>
            <p:nvPr/>
          </p:nvSpPr>
          <p:spPr>
            <a:xfrm>
              <a:off x="0" y="0"/>
              <a:ext cx="2539982" cy="3121081"/>
            </a:xfrm>
            <a:prstGeom prst="rect">
              <a:avLst/>
            </a:prstGeom>
            <a:solidFill>
              <a:srgbClr val="F7F7FB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58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6" name="Rectangle">
              <a:extLst>
                <a:ext uri="{FF2B5EF4-FFF2-40B4-BE49-F238E27FC236}">
                  <a16:creationId xmlns:a16="http://schemas.microsoft.com/office/drawing/2014/main" id="{0E1961C1-4628-5943-BA4E-2E51A415026B}"/>
                </a:ext>
              </a:extLst>
            </p:cNvPr>
            <p:cNvSpPr/>
            <p:nvPr/>
          </p:nvSpPr>
          <p:spPr>
            <a:xfrm>
              <a:off x="136491" y="533252"/>
              <a:ext cx="367314" cy="351682"/>
            </a:xfrm>
            <a:prstGeom prst="rect">
              <a:avLst/>
            </a:prstGeom>
            <a:solidFill>
              <a:srgbClr val="20D5D2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7" name="Rectangle">
              <a:extLst>
                <a:ext uri="{FF2B5EF4-FFF2-40B4-BE49-F238E27FC236}">
                  <a16:creationId xmlns:a16="http://schemas.microsoft.com/office/drawing/2014/main" id="{F033EE93-940F-4247-82BC-EBE248AAB97B}"/>
                </a:ext>
              </a:extLst>
            </p:cNvPr>
            <p:cNvSpPr/>
            <p:nvPr/>
          </p:nvSpPr>
          <p:spPr>
            <a:xfrm>
              <a:off x="527746" y="897340"/>
              <a:ext cx="367314" cy="351344"/>
            </a:xfrm>
            <a:prstGeom prst="rect">
              <a:avLst/>
            </a:prstGeom>
            <a:solidFill>
              <a:srgbClr val="6EA6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8" name="Rectangle">
              <a:extLst>
                <a:ext uri="{FF2B5EF4-FFF2-40B4-BE49-F238E27FC236}">
                  <a16:creationId xmlns:a16="http://schemas.microsoft.com/office/drawing/2014/main" id="{480EB7BF-4CCC-2948-B63F-3E952A8A29EE}"/>
                </a:ext>
              </a:extLst>
            </p:cNvPr>
            <p:cNvSpPr/>
            <p:nvPr/>
          </p:nvSpPr>
          <p:spPr>
            <a:xfrm>
              <a:off x="727685" y="2016279"/>
              <a:ext cx="367314" cy="351681"/>
            </a:xfrm>
            <a:prstGeom prst="rect">
              <a:avLst/>
            </a:prstGeom>
            <a:solidFill>
              <a:srgbClr val="20D5D2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19" name="Rectangle">
              <a:extLst>
                <a:ext uri="{FF2B5EF4-FFF2-40B4-BE49-F238E27FC236}">
                  <a16:creationId xmlns:a16="http://schemas.microsoft.com/office/drawing/2014/main" id="{440DB50D-FC11-D440-BF06-CD942E4A253D}"/>
                </a:ext>
              </a:extLst>
            </p:cNvPr>
            <p:cNvSpPr/>
            <p:nvPr/>
          </p:nvSpPr>
          <p:spPr>
            <a:xfrm>
              <a:off x="527746" y="533421"/>
              <a:ext cx="367314" cy="351344"/>
            </a:xfrm>
            <a:prstGeom prst="rect">
              <a:avLst/>
            </a:prstGeom>
            <a:solidFill>
              <a:srgbClr val="6EA6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0" name="Rectangle">
              <a:extLst>
                <a:ext uri="{FF2B5EF4-FFF2-40B4-BE49-F238E27FC236}">
                  <a16:creationId xmlns:a16="http://schemas.microsoft.com/office/drawing/2014/main" id="{91D91E11-8F1E-EE46-9DD9-CAD3B6C1C77C}"/>
                </a:ext>
              </a:extLst>
            </p:cNvPr>
            <p:cNvSpPr/>
            <p:nvPr/>
          </p:nvSpPr>
          <p:spPr>
            <a:xfrm>
              <a:off x="2027301" y="897172"/>
              <a:ext cx="367314" cy="351681"/>
            </a:xfrm>
            <a:prstGeom prst="rect">
              <a:avLst/>
            </a:prstGeom>
            <a:solidFill>
              <a:srgbClr val="97C1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1" name="Rectangle">
              <a:extLst>
                <a:ext uri="{FF2B5EF4-FFF2-40B4-BE49-F238E27FC236}">
                  <a16:creationId xmlns:a16="http://schemas.microsoft.com/office/drawing/2014/main" id="{217775EB-F62A-E947-B63B-7B86C7FA5D31}"/>
                </a:ext>
              </a:extLst>
            </p:cNvPr>
            <p:cNvSpPr/>
            <p:nvPr/>
          </p:nvSpPr>
          <p:spPr>
            <a:xfrm>
              <a:off x="1274648" y="1795173"/>
              <a:ext cx="367314" cy="351344"/>
            </a:xfrm>
            <a:prstGeom prst="rect">
              <a:avLst/>
            </a:prstGeom>
            <a:solidFill>
              <a:srgbClr val="97C1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2" name="Rectangle">
              <a:extLst>
                <a:ext uri="{FF2B5EF4-FFF2-40B4-BE49-F238E27FC236}">
                  <a16:creationId xmlns:a16="http://schemas.microsoft.com/office/drawing/2014/main" id="{2D36A2AC-F648-AD40-9931-D508D94FC773}"/>
                </a:ext>
              </a:extLst>
            </p:cNvPr>
            <p:cNvSpPr/>
            <p:nvPr/>
          </p:nvSpPr>
          <p:spPr>
            <a:xfrm>
              <a:off x="1576765" y="982169"/>
              <a:ext cx="367314" cy="351681"/>
            </a:xfrm>
            <a:prstGeom prst="rect">
              <a:avLst/>
            </a:prstGeom>
            <a:solidFill>
              <a:srgbClr val="408BFC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3" name="Rectangle">
              <a:extLst>
                <a:ext uri="{FF2B5EF4-FFF2-40B4-BE49-F238E27FC236}">
                  <a16:creationId xmlns:a16="http://schemas.microsoft.com/office/drawing/2014/main" id="{9DC89F0C-B6C3-AD4F-A932-0D4E66CBC36A}"/>
                </a:ext>
              </a:extLst>
            </p:cNvPr>
            <p:cNvSpPr/>
            <p:nvPr/>
          </p:nvSpPr>
          <p:spPr>
            <a:xfrm>
              <a:off x="1161881" y="2161763"/>
              <a:ext cx="367314" cy="351344"/>
            </a:xfrm>
            <a:prstGeom prst="rect">
              <a:avLst/>
            </a:prstGeom>
            <a:solidFill>
              <a:srgbClr val="408BFC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4" name="Rectangle">
              <a:extLst>
                <a:ext uri="{FF2B5EF4-FFF2-40B4-BE49-F238E27FC236}">
                  <a16:creationId xmlns:a16="http://schemas.microsoft.com/office/drawing/2014/main" id="{D05BB4EC-D45B-B14A-BD4D-CC8966CB5949}"/>
                </a:ext>
              </a:extLst>
            </p:cNvPr>
            <p:cNvSpPr/>
            <p:nvPr/>
          </p:nvSpPr>
          <p:spPr>
            <a:xfrm>
              <a:off x="136491" y="897172"/>
              <a:ext cx="367314" cy="351681"/>
            </a:xfrm>
            <a:prstGeom prst="rect">
              <a:avLst/>
            </a:prstGeom>
            <a:solidFill>
              <a:srgbClr val="97C1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5" name="Rectangle">
              <a:extLst>
                <a:ext uri="{FF2B5EF4-FFF2-40B4-BE49-F238E27FC236}">
                  <a16:creationId xmlns:a16="http://schemas.microsoft.com/office/drawing/2014/main" id="{319CAFE2-4EAC-6846-8B15-C518B2DC8E93}"/>
                </a:ext>
              </a:extLst>
            </p:cNvPr>
            <p:cNvSpPr/>
            <p:nvPr/>
          </p:nvSpPr>
          <p:spPr>
            <a:xfrm>
              <a:off x="136491" y="1261428"/>
              <a:ext cx="367314" cy="351681"/>
            </a:xfrm>
            <a:prstGeom prst="rect">
              <a:avLst/>
            </a:prstGeom>
            <a:solidFill>
              <a:srgbClr val="20D5D2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8992EB4C-8A6E-9047-920C-FFEF38FEBFC2}"/>
                </a:ext>
              </a:extLst>
            </p:cNvPr>
            <p:cNvSpPr/>
            <p:nvPr/>
          </p:nvSpPr>
          <p:spPr>
            <a:xfrm>
              <a:off x="527746" y="1261597"/>
              <a:ext cx="367314" cy="351344"/>
            </a:xfrm>
            <a:prstGeom prst="rect">
              <a:avLst/>
            </a:prstGeom>
            <a:solidFill>
              <a:srgbClr val="408BFC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7" name="Rectangle">
              <a:extLst>
                <a:ext uri="{FF2B5EF4-FFF2-40B4-BE49-F238E27FC236}">
                  <a16:creationId xmlns:a16="http://schemas.microsoft.com/office/drawing/2014/main" id="{5F9436AD-07DE-E547-BE12-113754282430}"/>
                </a:ext>
              </a:extLst>
            </p:cNvPr>
            <p:cNvSpPr/>
            <p:nvPr/>
          </p:nvSpPr>
          <p:spPr>
            <a:xfrm>
              <a:off x="1708844" y="2016279"/>
              <a:ext cx="367314" cy="351681"/>
            </a:xfrm>
            <a:prstGeom prst="rect">
              <a:avLst/>
            </a:prstGeom>
            <a:solidFill>
              <a:srgbClr val="20D5D2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8" name="Rectangle">
              <a:extLst>
                <a:ext uri="{FF2B5EF4-FFF2-40B4-BE49-F238E27FC236}">
                  <a16:creationId xmlns:a16="http://schemas.microsoft.com/office/drawing/2014/main" id="{23803EA0-69AE-D34A-A623-EFAF6FE77362}"/>
                </a:ext>
              </a:extLst>
            </p:cNvPr>
            <p:cNvSpPr/>
            <p:nvPr/>
          </p:nvSpPr>
          <p:spPr>
            <a:xfrm>
              <a:off x="1596076" y="2384519"/>
              <a:ext cx="367314" cy="351344"/>
            </a:xfrm>
            <a:prstGeom prst="rect">
              <a:avLst/>
            </a:prstGeom>
            <a:solidFill>
              <a:srgbClr val="97C1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29" name="Rectangle">
              <a:extLst>
                <a:ext uri="{FF2B5EF4-FFF2-40B4-BE49-F238E27FC236}">
                  <a16:creationId xmlns:a16="http://schemas.microsoft.com/office/drawing/2014/main" id="{B478B3E4-71D4-EF45-B773-C2093C87DCA8}"/>
                </a:ext>
              </a:extLst>
            </p:cNvPr>
            <p:cNvSpPr/>
            <p:nvPr/>
          </p:nvSpPr>
          <p:spPr>
            <a:xfrm>
              <a:off x="2143039" y="2268208"/>
              <a:ext cx="367314" cy="351344"/>
            </a:xfrm>
            <a:prstGeom prst="rect">
              <a:avLst/>
            </a:prstGeom>
            <a:solidFill>
              <a:srgbClr val="408BFC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1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30" name="Rectangle">
              <a:extLst>
                <a:ext uri="{FF2B5EF4-FFF2-40B4-BE49-F238E27FC236}">
                  <a16:creationId xmlns:a16="http://schemas.microsoft.com/office/drawing/2014/main" id="{16510B95-EC60-D446-880E-AE8917DF1312}"/>
                </a:ext>
              </a:extLst>
            </p:cNvPr>
            <p:cNvSpPr/>
            <p:nvPr/>
          </p:nvSpPr>
          <p:spPr>
            <a:xfrm>
              <a:off x="2027301" y="490754"/>
              <a:ext cx="367314" cy="351681"/>
            </a:xfrm>
            <a:prstGeom prst="rect">
              <a:avLst/>
            </a:prstGeom>
            <a:solidFill>
              <a:srgbClr val="97C1FF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34FD804D-A5F7-2549-8D06-68AA5BAA20E2}"/>
                </a:ext>
              </a:extLst>
            </p:cNvPr>
            <p:cNvSpPr/>
            <p:nvPr/>
          </p:nvSpPr>
          <p:spPr>
            <a:xfrm>
              <a:off x="1576765" y="575751"/>
              <a:ext cx="367314" cy="351681"/>
            </a:xfrm>
            <a:prstGeom prst="rect">
              <a:avLst/>
            </a:prstGeom>
            <a:solidFill>
              <a:srgbClr val="408BFC"/>
            </a:solidFill>
            <a:ln w="12700" cap="flat">
              <a:noFill/>
              <a:miter lim="400000"/>
            </a:ln>
            <a:effectLst>
              <a:outerShdw blurRad="190500" dir="5400000" rotWithShape="0">
                <a:srgbClr val="53585F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57150" marR="57150" algn="ctr" defTabSz="1282700">
                <a:defRPr sz="3300">
                  <a:uFill>
                    <a:solidFill>
                      <a:srgbClr val="000000"/>
                    </a:solidFill>
                  </a:uFill>
                  <a:latin typeface="Gill Sans"/>
                  <a:ea typeface="Gill Sans"/>
                  <a:cs typeface="Gill Sans"/>
                  <a:sym typeface="Gill Sans"/>
                </a:defRPr>
              </a:pPr>
              <a:endParaRPr dirty="0"/>
            </a:p>
          </p:txBody>
        </p:sp>
        <p:grpSp>
          <p:nvGrpSpPr>
            <p:cNvPr id="32" name="Group">
              <a:extLst>
                <a:ext uri="{FF2B5EF4-FFF2-40B4-BE49-F238E27FC236}">
                  <a16:creationId xmlns:a16="http://schemas.microsoft.com/office/drawing/2014/main" id="{5ADF997B-7DEC-F54C-8D91-E403C92CC920}"/>
                </a:ext>
              </a:extLst>
            </p:cNvPr>
            <p:cNvGrpSpPr/>
            <p:nvPr/>
          </p:nvGrpSpPr>
          <p:grpSpPr>
            <a:xfrm>
              <a:off x="754358" y="381557"/>
              <a:ext cx="739185" cy="356397"/>
              <a:chOff x="11464" y="0"/>
              <a:chExt cx="739183" cy="356395"/>
            </a:xfrm>
          </p:grpSpPr>
          <p:pic>
            <p:nvPicPr>
              <p:cNvPr id="39" name="Post-it_Page_3 copy.png" descr="Post-it_Page_3 copy.png">
                <a:extLst>
                  <a:ext uri="{FF2B5EF4-FFF2-40B4-BE49-F238E27FC236}">
                    <a16:creationId xmlns:a16="http://schemas.microsoft.com/office/drawing/2014/main" id="{D733C373-F54E-2347-9BAC-09A46F752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4595" t="26853" r="51612" b="39498"/>
              <a:stretch>
                <a:fillRect/>
              </a:stretch>
            </p:blipFill>
            <p:spPr>
              <a:xfrm rot="60000">
                <a:off x="14397" y="3921"/>
                <a:ext cx="339113" cy="3391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r="5400000" rotWithShape="0">
                  <a:srgbClr val="535353">
                    <a:alpha val="22952"/>
                  </a:srgbClr>
                </a:outerShdw>
              </a:effectLst>
            </p:spPr>
          </p:pic>
          <p:pic>
            <p:nvPicPr>
              <p:cNvPr id="40" name="Post-it_Page_3 copy.png" descr="Post-it_Page_3 copy.png">
                <a:extLst>
                  <a:ext uri="{FF2B5EF4-FFF2-40B4-BE49-F238E27FC236}">
                    <a16:creationId xmlns:a16="http://schemas.microsoft.com/office/drawing/2014/main" id="{C9F6B430-949B-CE44-96EB-B1A57E4CD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2952" t="20775" r="33256" b="45576"/>
              <a:stretch>
                <a:fillRect/>
              </a:stretch>
            </p:blipFill>
            <p:spPr>
              <a:xfrm rot="21420000">
                <a:off x="402894" y="8641"/>
                <a:ext cx="339113" cy="3391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st="8455" dir="5400000" rotWithShape="0">
                  <a:srgbClr val="535353">
                    <a:alpha val="22952"/>
                  </a:srgbClr>
                </a:outerShdw>
              </a:effectLst>
            </p:spPr>
          </p:pic>
        </p:grpSp>
        <p:grpSp>
          <p:nvGrpSpPr>
            <p:cNvPr id="33" name="Group">
              <a:extLst>
                <a:ext uri="{FF2B5EF4-FFF2-40B4-BE49-F238E27FC236}">
                  <a16:creationId xmlns:a16="http://schemas.microsoft.com/office/drawing/2014/main" id="{AC6FD1D7-B40B-344C-A3C1-B17713A503BE}"/>
                </a:ext>
              </a:extLst>
            </p:cNvPr>
            <p:cNvGrpSpPr/>
            <p:nvPr/>
          </p:nvGrpSpPr>
          <p:grpSpPr>
            <a:xfrm>
              <a:off x="181412" y="2265681"/>
              <a:ext cx="739185" cy="356397"/>
              <a:chOff x="11464" y="0"/>
              <a:chExt cx="739183" cy="356395"/>
            </a:xfrm>
          </p:grpSpPr>
          <p:pic>
            <p:nvPicPr>
              <p:cNvPr id="37" name="Post-it_Page_3 copy.png" descr="Post-it_Page_3 copy.png">
                <a:extLst>
                  <a:ext uri="{FF2B5EF4-FFF2-40B4-BE49-F238E27FC236}">
                    <a16:creationId xmlns:a16="http://schemas.microsoft.com/office/drawing/2014/main" id="{15AAA867-23B1-1E45-A6D7-1FA45B6F9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4595" t="26853" r="51612" b="39498"/>
              <a:stretch>
                <a:fillRect/>
              </a:stretch>
            </p:blipFill>
            <p:spPr>
              <a:xfrm rot="60000">
                <a:off x="14397" y="3921"/>
                <a:ext cx="339113" cy="3391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r="5400000" rotWithShape="0">
                  <a:srgbClr val="535353">
                    <a:alpha val="22952"/>
                  </a:srgbClr>
                </a:outerShdw>
              </a:effectLst>
            </p:spPr>
          </p:pic>
          <p:pic>
            <p:nvPicPr>
              <p:cNvPr id="38" name="Post-it_Page_3 copy.png" descr="Post-it_Page_3 copy.png">
                <a:extLst>
                  <a:ext uri="{FF2B5EF4-FFF2-40B4-BE49-F238E27FC236}">
                    <a16:creationId xmlns:a16="http://schemas.microsoft.com/office/drawing/2014/main" id="{543D2867-D9AB-A549-8714-F9AF5AD31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2952" t="20775" r="33256" b="45576"/>
              <a:stretch>
                <a:fillRect/>
              </a:stretch>
            </p:blipFill>
            <p:spPr>
              <a:xfrm rot="21420000">
                <a:off x="402894" y="8641"/>
                <a:ext cx="339113" cy="3391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st="8455" dir="5400000" rotWithShape="0">
                  <a:srgbClr val="535353">
                    <a:alpha val="22952"/>
                  </a:srgbClr>
                </a:outerShdw>
              </a:effectLst>
            </p:spPr>
          </p:pic>
        </p:grpSp>
        <p:grpSp>
          <p:nvGrpSpPr>
            <p:cNvPr id="34" name="Group">
              <a:extLst>
                <a:ext uri="{FF2B5EF4-FFF2-40B4-BE49-F238E27FC236}">
                  <a16:creationId xmlns:a16="http://schemas.microsoft.com/office/drawing/2014/main" id="{94305F68-F01B-464C-97BA-F80807FDE41A}"/>
                </a:ext>
              </a:extLst>
            </p:cNvPr>
            <p:cNvGrpSpPr/>
            <p:nvPr/>
          </p:nvGrpSpPr>
          <p:grpSpPr>
            <a:xfrm>
              <a:off x="1957104" y="1454283"/>
              <a:ext cx="739185" cy="356397"/>
              <a:chOff x="11464" y="0"/>
              <a:chExt cx="739183" cy="356395"/>
            </a:xfrm>
          </p:grpSpPr>
          <p:pic>
            <p:nvPicPr>
              <p:cNvPr id="35" name="Post-it_Page_3 copy.png" descr="Post-it_Page_3 copy.png">
                <a:extLst>
                  <a:ext uri="{FF2B5EF4-FFF2-40B4-BE49-F238E27FC236}">
                    <a16:creationId xmlns:a16="http://schemas.microsoft.com/office/drawing/2014/main" id="{BDE2E244-60AF-B442-BDFB-29F0B89F8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24595" t="26853" r="51612" b="39498"/>
              <a:stretch>
                <a:fillRect/>
              </a:stretch>
            </p:blipFill>
            <p:spPr>
              <a:xfrm rot="60000">
                <a:off x="14397" y="3921"/>
                <a:ext cx="339113" cy="3391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r="5400000" rotWithShape="0">
                  <a:srgbClr val="535353">
                    <a:alpha val="22952"/>
                  </a:srgbClr>
                </a:outerShdw>
              </a:effectLst>
            </p:spPr>
          </p:pic>
          <p:pic>
            <p:nvPicPr>
              <p:cNvPr id="36" name="Post-it_Page_3 copy.png" descr="Post-it_Page_3 copy.png">
                <a:extLst>
                  <a:ext uri="{FF2B5EF4-FFF2-40B4-BE49-F238E27FC236}">
                    <a16:creationId xmlns:a16="http://schemas.microsoft.com/office/drawing/2014/main" id="{2DC88695-E63A-F044-97F8-109EDD027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2952" t="20775" r="33256" b="45576"/>
              <a:stretch>
                <a:fillRect/>
              </a:stretch>
            </p:blipFill>
            <p:spPr>
              <a:xfrm rot="21420000">
                <a:off x="402894" y="8641"/>
                <a:ext cx="339113" cy="33911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190500" dist="8455" dir="5400000" rotWithShape="0">
                  <a:srgbClr val="535353">
                    <a:alpha val="22952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41274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0" dirty="0">
                <a:latin typeface="IBM Plex Sans SemiBold" panose="020B0703050203000203" pitchFamily="34" charset="0"/>
              </a:rPr>
              <a:t>P</a:t>
            </a:r>
            <a:r>
              <a:rPr lang="fr-FR" b="0" dirty="0">
                <a:latin typeface="IBM Plex Sans SemiBold" panose="020B0703050203000203" pitchFamily="34" charset="0"/>
              </a:rPr>
              <a:t>r</a:t>
            </a:r>
            <a:r>
              <a:rPr lang="en-CH" b="0" dirty="0">
                <a:latin typeface="IBM Plex Sans SemiBold" panose="020B0703050203000203" pitchFamily="34" charset="0"/>
              </a:rPr>
              <a:t>é</a:t>
            </a:r>
            <a:r>
              <a:rPr lang="fr-FR" b="0" dirty="0">
                <a:latin typeface="IBM Plex Sans SemiBold" panose="020B0703050203000203" pitchFamily="34" charset="0"/>
              </a:rPr>
              <a:t>s</a:t>
            </a:r>
            <a:r>
              <a:rPr lang="en-CH" b="0" dirty="0">
                <a:latin typeface="IBM Plex Sans SemiBold" panose="020B0703050203000203" pitchFamily="34" charset="0"/>
              </a:rPr>
              <a:t>e</a:t>
            </a:r>
            <a:r>
              <a:rPr lang="fr-FR" b="0" dirty="0">
                <a:latin typeface="IBM Plex Sans SemiBold" panose="020B0703050203000203" pitchFamily="34" charset="0"/>
              </a:rPr>
              <a:t>n</a:t>
            </a:r>
            <a:r>
              <a:rPr lang="en-CH" b="0" dirty="0">
                <a:latin typeface="IBM Plex Sans SemiBold" panose="020B0703050203000203" pitchFamily="34" charset="0"/>
              </a:rPr>
              <a:t>t</a:t>
            </a:r>
            <a:r>
              <a:rPr lang="fr-FR" b="0" dirty="0">
                <a:latin typeface="IBM Plex Sans SemiBold" panose="020B0703050203000203" pitchFamily="34" charset="0"/>
              </a:rPr>
              <a:t>a</a:t>
            </a:r>
            <a:r>
              <a:rPr lang="en-CH" b="0" dirty="0">
                <a:latin typeface="IBM Plex Sans SemiBold" panose="020B0703050203000203" pitchFamily="34" charset="0"/>
              </a:rPr>
              <a:t>t</a:t>
            </a:r>
            <a:r>
              <a:rPr lang="fr-FR" b="0" dirty="0">
                <a:latin typeface="IBM Plex Sans SemiBold" panose="020B0703050203000203" pitchFamily="34" charset="0"/>
              </a:rPr>
              <a:t>i</a:t>
            </a:r>
            <a:r>
              <a:rPr lang="en-CH" b="0" dirty="0">
                <a:latin typeface="IBM Plex Sans SemiBold" panose="020B0703050203000203" pitchFamily="34" charset="0"/>
              </a:rPr>
              <a:t>o</a:t>
            </a:r>
            <a:r>
              <a:rPr lang="fr-FR" b="0" dirty="0">
                <a:latin typeface="IBM Plex Sans SemiBold" panose="020B0703050203000203" pitchFamily="34" charset="0"/>
              </a:rPr>
              <a:t>n</a:t>
            </a:r>
            <a:endParaRPr lang="pt-BR" b="0" dirty="0">
              <a:latin typeface="IBM Plex Sans SemiBold" panose="020B0703050203000203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64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9C634-9DBA-8145-91F6-0682299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2" y="1319133"/>
            <a:ext cx="17556344" cy="7680791"/>
          </a:xfrm>
        </p:spPr>
        <p:txBody>
          <a:bodyPr/>
          <a:lstStyle/>
          <a:p>
            <a:r>
              <a:rPr lang="en-CH" sz="11100" dirty="0">
                <a:solidFill>
                  <a:srgbClr val="0062FF"/>
                </a:solidFill>
              </a:rPr>
              <a:t>Beau Travail</a:t>
            </a:r>
            <a:r>
              <a:rPr lang="pt-BR" sz="11100" dirty="0">
                <a:solidFill>
                  <a:srgbClr val="0062FF"/>
                </a:solidFill>
              </a:rPr>
              <a:t>!</a:t>
            </a:r>
            <a:br>
              <a:rPr lang="pt-BR" sz="11100" dirty="0">
                <a:solidFill>
                  <a:srgbClr val="0062FF"/>
                </a:solidFill>
              </a:rPr>
            </a:br>
            <a:r>
              <a:rPr lang="en-CH" sz="11100" dirty="0"/>
              <a:t>V</a:t>
            </a:r>
            <a:r>
              <a:rPr lang="pt-BR" sz="11100" dirty="0"/>
              <a:t>ou</a:t>
            </a:r>
            <a:r>
              <a:rPr lang="en-CH" sz="11100" dirty="0"/>
              <a:t>s </a:t>
            </a:r>
            <a:r>
              <a:rPr lang="fr-FR" sz="11100" dirty="0"/>
              <a:t>a</a:t>
            </a:r>
            <a:r>
              <a:rPr lang="en-CH" sz="11100" dirty="0"/>
              <a:t>v</a:t>
            </a:r>
            <a:r>
              <a:rPr lang="fr-FR" sz="11100" dirty="0"/>
              <a:t>e</a:t>
            </a:r>
            <a:r>
              <a:rPr lang="en-CH" sz="11100" dirty="0"/>
              <a:t>z</a:t>
            </a:r>
            <a:r>
              <a:rPr lang="pt-BR" sz="11100" dirty="0"/>
              <a:t> identifi</a:t>
            </a:r>
            <a:r>
              <a:rPr lang="en-CH" sz="11100" dirty="0"/>
              <a:t>é beaucoup </a:t>
            </a:r>
            <a:r>
              <a:rPr lang="fr-FR" sz="11100" dirty="0"/>
              <a:t>p</a:t>
            </a:r>
            <a:r>
              <a:rPr lang="en-CH" sz="11100" dirty="0"/>
              <a:t>o</a:t>
            </a:r>
            <a:r>
              <a:rPr lang="fr-FR" sz="11100" dirty="0"/>
              <a:t>i</a:t>
            </a:r>
            <a:r>
              <a:rPr lang="en-CH" sz="11100" dirty="0"/>
              <a:t>n</a:t>
            </a:r>
            <a:r>
              <a:rPr lang="fr-FR" sz="11100" dirty="0"/>
              <a:t>t</a:t>
            </a:r>
            <a:r>
              <a:rPr lang="en-CH" sz="11100" dirty="0"/>
              <a:t>s </a:t>
            </a:r>
            <a:r>
              <a:rPr lang="fr-FR" sz="11100" dirty="0"/>
              <a:t>l</a:t>
            </a:r>
            <a:r>
              <a:rPr lang="en-CH" sz="11100" dirty="0" err="1"/>
              <a:t>i</a:t>
            </a:r>
            <a:r>
              <a:rPr lang="fr-FR" sz="11100" dirty="0"/>
              <a:t>é</a:t>
            </a:r>
            <a:r>
              <a:rPr lang="en-CH" sz="11100" dirty="0"/>
              <a:t>s </a:t>
            </a:r>
            <a:r>
              <a:rPr lang="fr-FR" sz="11100" dirty="0"/>
              <a:t>à</a:t>
            </a:r>
            <a:r>
              <a:rPr lang="en-CH" sz="11100" dirty="0"/>
              <a:t> </a:t>
            </a:r>
            <a:r>
              <a:rPr lang="fr-FR" sz="11100" dirty="0"/>
              <a:t>l</a:t>
            </a:r>
            <a:r>
              <a:rPr lang="en-CH" sz="11100" dirty="0"/>
              <a:t>a </a:t>
            </a:r>
            <a:r>
              <a:rPr lang="fr-FR" sz="11100" dirty="0"/>
              <a:t>c</a:t>
            </a:r>
            <a:r>
              <a:rPr lang="pt-BR" sz="11100" dirty="0"/>
              <a:t>ybers</a:t>
            </a:r>
            <a:r>
              <a:rPr lang="en-CH" sz="11100" dirty="0"/>
              <a:t>é</a:t>
            </a:r>
            <a:r>
              <a:rPr lang="pt-BR" sz="11100" dirty="0"/>
              <a:t>curit</a:t>
            </a:r>
            <a:r>
              <a:rPr lang="en-CH" sz="11100" dirty="0"/>
              <a:t>é.</a:t>
            </a:r>
            <a:endParaRPr lang="pt-BR" sz="111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8FC259-ED9A-D641-8A61-224BF922A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CD1CCAE9-79CB-C649-8976-531A36346719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96538-143E-47DF-B1E9-A18AA07E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747" y="7636039"/>
            <a:ext cx="2686919" cy="22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5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11500" b="1" dirty="0">
                <a:solidFill>
                  <a:srgbClr val="0062FF"/>
                </a:solidFill>
              </a:rPr>
              <a:t>P</a:t>
            </a:r>
            <a:r>
              <a:rPr lang="fr-FR" sz="11500" b="1" dirty="0">
                <a:solidFill>
                  <a:srgbClr val="0062FF"/>
                </a:solidFill>
              </a:rPr>
              <a:t>r</a:t>
            </a:r>
            <a:r>
              <a:rPr lang="en-CH" sz="11500" b="1" dirty="0" err="1">
                <a:solidFill>
                  <a:srgbClr val="0062FF"/>
                </a:solidFill>
              </a:rPr>
              <a:t>otége</a:t>
            </a:r>
            <a:r>
              <a:rPr lang="fr-FR" sz="11500" b="1" dirty="0">
                <a:solidFill>
                  <a:srgbClr val="0062FF"/>
                </a:solidFill>
              </a:rPr>
              <a:t>z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fr-FR" sz="11500" b="1" dirty="0">
                <a:solidFill>
                  <a:srgbClr val="0062FF"/>
                </a:solidFill>
              </a:rPr>
              <a:t>v</a:t>
            </a:r>
            <a:r>
              <a:rPr lang="en-CH" sz="11500" b="1" dirty="0">
                <a:solidFill>
                  <a:srgbClr val="0062FF"/>
                </a:solidFill>
              </a:rPr>
              <a:t>o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fr-FR" sz="11500" b="1" dirty="0">
                <a:solidFill>
                  <a:srgbClr val="0062FF"/>
                </a:solidFill>
              </a:rPr>
              <a:t>a</a:t>
            </a:r>
            <a:r>
              <a:rPr lang="en-CH" sz="11500" b="1" dirty="0">
                <a:solidFill>
                  <a:srgbClr val="0062FF"/>
                </a:solidFill>
              </a:rPr>
              <a:t>p</a:t>
            </a:r>
            <a:r>
              <a:rPr lang="fr-FR" sz="11500" b="1" dirty="0">
                <a:solidFill>
                  <a:srgbClr val="0062FF"/>
                </a:solidFill>
              </a:rPr>
              <a:t>p</a:t>
            </a:r>
            <a:r>
              <a:rPr lang="en-CH" sz="11500" b="1" dirty="0">
                <a:solidFill>
                  <a:srgbClr val="0062FF"/>
                </a:solidFill>
              </a:rPr>
              <a:t>a</a:t>
            </a:r>
            <a:r>
              <a:rPr lang="fr-FR" sz="11500" b="1" dirty="0">
                <a:solidFill>
                  <a:srgbClr val="0062FF"/>
                </a:solidFill>
              </a:rPr>
              <a:t>r</a:t>
            </a:r>
            <a:r>
              <a:rPr lang="en-CH" sz="11500" b="1" dirty="0">
                <a:solidFill>
                  <a:srgbClr val="0062FF"/>
                </a:solidFill>
              </a:rPr>
              <a:t>e</a:t>
            </a:r>
            <a:r>
              <a:rPr lang="fr-FR" sz="11500" b="1" dirty="0">
                <a:solidFill>
                  <a:srgbClr val="0062FF"/>
                </a:solidFill>
              </a:rPr>
              <a:t>i</a:t>
            </a:r>
            <a:r>
              <a:rPr lang="en-CH" sz="11500" b="1" dirty="0">
                <a:solidFill>
                  <a:srgbClr val="0062FF"/>
                </a:solidFill>
              </a:rPr>
              <a:t>l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endParaRPr lang="pt-BR" sz="115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6690953" cy="4023599"/>
          </a:xfrm>
        </p:spPr>
        <p:txBody>
          <a:bodyPr/>
          <a:lstStyle/>
          <a:p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c</a:t>
            </a:r>
            <a:r>
              <a:rPr lang="en-CH" dirty="0"/>
              <a:t>è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r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i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pt-BR" dirty="0"/>
              <a:t>biometri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</a:t>
            </a:r>
            <a:r>
              <a:rPr lang="pt-BR" dirty="0"/>
              <a:t> </a:t>
            </a:r>
            <a:r>
              <a:rPr lang="en-CH" dirty="0"/>
              <a:t>(i.e. 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 err="1"/>
              <a:t>i</a:t>
            </a:r>
            <a:r>
              <a:rPr lang="fr-FR" dirty="0"/>
              <a:t>t</a:t>
            </a:r>
            <a:r>
              <a:rPr lang="en-CH" dirty="0"/>
              <a:t>a</a:t>
            </a:r>
            <a:r>
              <a:rPr lang="fr-FR" dirty="0"/>
              <a:t>l</a:t>
            </a:r>
            <a:r>
              <a:rPr lang="en-CH" dirty="0"/>
              <a:t>e)</a:t>
            </a:r>
            <a:endParaRPr lang="pt-BR" dirty="0"/>
          </a:p>
          <a:p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t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‘</a:t>
            </a:r>
            <a:r>
              <a:rPr lang="pt-BR" dirty="0"/>
              <a:t>operating system</a:t>
            </a:r>
            <a:r>
              <a:rPr lang="en-CH" dirty="0"/>
              <a:t>’</a:t>
            </a:r>
            <a:r>
              <a:rPr lang="pt-BR" dirty="0"/>
              <a:t> &amp; app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c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j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endParaRPr lang="pt-BR" dirty="0"/>
          </a:p>
          <a:p>
            <a:r>
              <a:rPr lang="en-CH" dirty="0" err="1"/>
              <a:t>Utilisez</a:t>
            </a:r>
            <a:r>
              <a:rPr lang="en-CH" dirty="0"/>
              <a:t> les </a:t>
            </a:r>
            <a:r>
              <a:rPr lang="en-CH" dirty="0" err="1"/>
              <a:t>logiciels</a:t>
            </a:r>
            <a:r>
              <a:rPr lang="en-CH" dirty="0"/>
              <a:t> de test de </a:t>
            </a:r>
            <a:r>
              <a:rPr lang="en-CH" dirty="0" err="1"/>
              <a:t>sécurité</a:t>
            </a:r>
            <a:endParaRPr lang="pt-BR" dirty="0"/>
          </a:p>
          <a:p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r</a:t>
            </a:r>
            <a:r>
              <a:rPr lang="fr-FR" dirty="0"/>
              <a:t>ê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pt-BR" dirty="0"/>
              <a:t>Bluetooth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pt-BR" dirty="0"/>
              <a:t>WiFi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d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3E2965B-332C-436C-9DF0-E53DA4202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1782956"/>
            <a:ext cx="561880" cy="426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C56A129-3424-4AD2-AD4E-E57F8AC2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3358556"/>
            <a:ext cx="561880" cy="4261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A442422-D2D9-4E0C-86E5-80B35870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8311" y="5215963"/>
            <a:ext cx="561880" cy="4261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2EFEF48-D31E-4F6F-B595-36E36AC70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4479763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6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11500" b="1" dirty="0">
                <a:solidFill>
                  <a:srgbClr val="0062FF"/>
                </a:solidFill>
              </a:rPr>
              <a:t>W</a:t>
            </a:r>
            <a:r>
              <a:rPr lang="fr-FR" sz="11500" b="1" dirty="0">
                <a:solidFill>
                  <a:srgbClr val="0062FF"/>
                </a:solidFill>
              </a:rPr>
              <a:t>i</a:t>
            </a:r>
            <a:r>
              <a:rPr lang="en-CH" sz="11500" b="1" dirty="0">
                <a:solidFill>
                  <a:srgbClr val="0062FF"/>
                </a:solidFill>
              </a:rPr>
              <a:t>f</a:t>
            </a:r>
            <a:r>
              <a:rPr lang="fr-FR" sz="11500" b="1" dirty="0">
                <a:solidFill>
                  <a:srgbClr val="0062FF"/>
                </a:solidFill>
              </a:rPr>
              <a:t>i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pt-BR" sz="11500" b="1" dirty="0">
                <a:solidFill>
                  <a:srgbClr val="0062FF"/>
                </a:solidFill>
              </a:rPr>
              <a:t>Publi</a:t>
            </a:r>
            <a:r>
              <a:rPr lang="en-CH" sz="11500" b="1" dirty="0">
                <a:solidFill>
                  <a:srgbClr val="0062FF"/>
                </a:solidFill>
              </a:rPr>
              <a:t>c</a:t>
            </a:r>
            <a:br>
              <a:rPr lang="en-CH" sz="11500" b="1" dirty="0">
                <a:solidFill>
                  <a:srgbClr val="0062FF"/>
                </a:solidFill>
              </a:rPr>
            </a:br>
            <a:r>
              <a:rPr lang="en-CH" sz="11500" b="1" dirty="0">
                <a:solidFill>
                  <a:srgbClr val="0062FF"/>
                </a:solidFill>
              </a:rPr>
              <a:t>v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br>
              <a:rPr lang="en-CH" sz="11500" b="1" dirty="0">
                <a:solidFill>
                  <a:srgbClr val="0062FF"/>
                </a:solidFill>
              </a:rPr>
            </a:br>
            <a:r>
              <a:rPr lang="en-CH" sz="11500" b="1" dirty="0">
                <a:solidFill>
                  <a:srgbClr val="0062FF"/>
                </a:solidFill>
              </a:rPr>
              <a:t>W</a:t>
            </a:r>
            <a:r>
              <a:rPr lang="fr-FR" sz="11500" b="1" dirty="0">
                <a:solidFill>
                  <a:srgbClr val="0062FF"/>
                </a:solidFill>
              </a:rPr>
              <a:t>i</a:t>
            </a:r>
            <a:r>
              <a:rPr lang="en-CH" sz="11500" b="1" dirty="0">
                <a:solidFill>
                  <a:srgbClr val="0062FF"/>
                </a:solidFill>
              </a:rPr>
              <a:t>f</a:t>
            </a:r>
            <a:r>
              <a:rPr lang="fr-FR" sz="11500" b="1" dirty="0">
                <a:solidFill>
                  <a:srgbClr val="0062FF"/>
                </a:solidFill>
              </a:rPr>
              <a:t>i</a:t>
            </a:r>
            <a:r>
              <a:rPr lang="en-CH" sz="11500" b="1" dirty="0">
                <a:solidFill>
                  <a:srgbClr val="0062FF"/>
                </a:solidFill>
              </a:rPr>
              <a:t> P</a:t>
            </a:r>
            <a:r>
              <a:rPr lang="pt-BR" sz="11500" b="1" dirty="0">
                <a:solidFill>
                  <a:srgbClr val="0062FF"/>
                </a:solidFill>
              </a:rPr>
              <a:t>riv</a:t>
            </a:r>
            <a:r>
              <a:rPr lang="en-CH" sz="11500" b="1" dirty="0">
                <a:solidFill>
                  <a:srgbClr val="0062FF"/>
                </a:solidFill>
              </a:rPr>
              <a:t>é</a:t>
            </a:r>
            <a:endParaRPr lang="pt-BR" sz="115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3316431"/>
            <a:ext cx="6524803" cy="2426576"/>
          </a:xfrm>
        </p:spPr>
        <p:txBody>
          <a:bodyPr/>
          <a:lstStyle/>
          <a:p>
            <a:r>
              <a:rPr lang="en-CH" dirty="0"/>
              <a:t>V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m</a:t>
            </a:r>
            <a:r>
              <a:rPr lang="en-CH" dirty="0"/>
              <a:t>p</a:t>
            </a:r>
            <a:r>
              <a:rPr lang="fr-FR" dirty="0"/>
              <a:t>t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s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n</a:t>
            </a:r>
            <a:r>
              <a:rPr lang="en-CH" dirty="0"/>
              <a:t>e</a:t>
            </a:r>
            <a:r>
              <a:rPr lang="fr-FR" dirty="0"/>
              <a:t>l</a:t>
            </a:r>
            <a:endParaRPr lang="pt-BR" dirty="0"/>
          </a:p>
          <a:p>
            <a:r>
              <a:rPr lang="en-CH" dirty="0"/>
              <a:t>V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pt-BR" dirty="0"/>
              <a:t>ransm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v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é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a</a:t>
            </a:r>
            <a:r>
              <a:rPr lang="en-CH" dirty="0"/>
              <a:t>v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l</a:t>
            </a:r>
            <a:endParaRPr lang="pt-BR" dirty="0"/>
          </a:p>
          <a:p>
            <a:r>
              <a:rPr lang="en-CH" dirty="0"/>
              <a:t>V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h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/</a:t>
            </a:r>
            <a:r>
              <a:rPr lang="fr-FR" dirty="0"/>
              <a:t>p</a:t>
            </a:r>
            <a:r>
              <a:rPr lang="pt-BR" dirty="0"/>
              <a:t>ay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g</a:t>
            </a:r>
            <a:r>
              <a:rPr lang="en-CH" dirty="0"/>
              <a:t>n</a:t>
            </a:r>
            <a:r>
              <a:rPr lang="fr-FR" dirty="0"/>
              <a:t>e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ADFADB1-466C-49BE-A63D-717BA5642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3316431"/>
            <a:ext cx="561880" cy="426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057453-E8D6-4AF4-8BBE-166469D27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7763" y="3997676"/>
            <a:ext cx="561880" cy="42618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6DC32CD-3B46-46EC-A4F5-A45F284DD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7763" y="5199179"/>
            <a:ext cx="561880" cy="426188"/>
          </a:xfrm>
          <a:prstGeom prst="rect">
            <a:avLst/>
          </a:prstGeom>
        </p:spPr>
      </p:pic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329A7644-5CDE-4B84-B7EE-0D81E64A86E1}"/>
              </a:ext>
            </a:extLst>
          </p:cNvPr>
          <p:cNvSpPr txBox="1">
            <a:spLocks/>
          </p:cNvSpPr>
          <p:nvPr/>
        </p:nvSpPr>
        <p:spPr>
          <a:xfrm>
            <a:off x="9607763" y="1780674"/>
            <a:ext cx="8223037" cy="4604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CH" kern="0" dirty="0"/>
              <a:t>N’</a:t>
            </a:r>
            <a:r>
              <a:rPr lang="fr-FR" kern="0" dirty="0"/>
              <a:t>u</a:t>
            </a:r>
            <a:r>
              <a:rPr lang="en-CH" kern="0" dirty="0"/>
              <a:t>t</a:t>
            </a:r>
            <a:r>
              <a:rPr lang="fr-FR" kern="0" dirty="0"/>
              <a:t>i</a:t>
            </a:r>
            <a:r>
              <a:rPr lang="en-CH" kern="0" dirty="0"/>
              <a:t>l</a:t>
            </a:r>
            <a:r>
              <a:rPr lang="fr-FR" kern="0" dirty="0"/>
              <a:t>i</a:t>
            </a:r>
            <a:r>
              <a:rPr lang="en-CH" kern="0" dirty="0" err="1"/>
              <a:t>sez</a:t>
            </a:r>
            <a:r>
              <a:rPr lang="en-CH" kern="0" dirty="0"/>
              <a:t> que des </a:t>
            </a:r>
            <a:r>
              <a:rPr lang="en-CH" b="1" kern="0" dirty="0" err="1"/>
              <a:t>réseaux</a:t>
            </a:r>
            <a:r>
              <a:rPr lang="en-CH" b="1" kern="0" dirty="0"/>
              <a:t> </a:t>
            </a:r>
            <a:r>
              <a:rPr lang="en-CH" b="1" kern="0" dirty="0" err="1"/>
              <a:t>privés</a:t>
            </a:r>
            <a:r>
              <a:rPr lang="en-CH" b="1" kern="0" dirty="0"/>
              <a:t> et </a:t>
            </a:r>
            <a:r>
              <a:rPr lang="en-CH" b="1" kern="0" dirty="0" err="1"/>
              <a:t>certifiés</a:t>
            </a:r>
            <a:r>
              <a:rPr lang="en-CH" kern="0" dirty="0"/>
              <a:t>, des r</a:t>
            </a:r>
            <a:r>
              <a:rPr lang="fr-FR" kern="0" dirty="0"/>
              <a:t>e</a:t>
            </a:r>
            <a:r>
              <a:rPr lang="en-CH" kern="0" dirty="0" err="1"/>
              <a:t>seaux</a:t>
            </a:r>
            <a:r>
              <a:rPr lang="en-CH" kern="0" dirty="0"/>
              <a:t> </a:t>
            </a:r>
            <a:r>
              <a:rPr lang="fr-FR" kern="0" dirty="0"/>
              <a:t>d</a:t>
            </a:r>
            <a:r>
              <a:rPr lang="en-CH" kern="0" dirty="0"/>
              <a:t>o</a:t>
            </a:r>
            <a:r>
              <a:rPr lang="fr-FR" kern="0" dirty="0"/>
              <a:t>n</a:t>
            </a:r>
            <a:r>
              <a:rPr lang="en-CH" kern="0" dirty="0"/>
              <a:t>t </a:t>
            </a:r>
            <a:r>
              <a:rPr lang="fr-FR" kern="0" dirty="0"/>
              <a:t>l</a:t>
            </a:r>
            <a:r>
              <a:rPr lang="en-CH" kern="0" dirty="0"/>
              <a:t>’</a:t>
            </a:r>
            <a:r>
              <a:rPr lang="fr-FR" b="1" kern="0" dirty="0"/>
              <a:t>a</a:t>
            </a:r>
            <a:r>
              <a:rPr lang="en-CH" b="1" kern="0" dirty="0"/>
              <a:t>c</a:t>
            </a:r>
            <a:r>
              <a:rPr lang="fr-FR" b="1" kern="0" dirty="0"/>
              <a:t>c</a:t>
            </a:r>
            <a:r>
              <a:rPr lang="en-CH" b="1" kern="0" dirty="0"/>
              <a:t>è</a:t>
            </a:r>
            <a:r>
              <a:rPr lang="fr-FR" b="1" kern="0" dirty="0"/>
              <a:t>s</a:t>
            </a:r>
            <a:r>
              <a:rPr lang="en-CH" b="1" kern="0" dirty="0"/>
              <a:t> </a:t>
            </a:r>
            <a:r>
              <a:rPr lang="fr-FR" b="1" kern="0" dirty="0"/>
              <a:t>e</a:t>
            </a:r>
            <a:r>
              <a:rPr lang="en-CH" b="1" kern="0" dirty="0"/>
              <a:t>s</a:t>
            </a:r>
            <a:r>
              <a:rPr lang="fr-FR" b="1" kern="0" dirty="0"/>
              <a:t>t</a:t>
            </a:r>
            <a:r>
              <a:rPr lang="en-CH" b="1" kern="0" dirty="0"/>
              <a:t> </a:t>
            </a:r>
            <a:r>
              <a:rPr lang="en-CH" b="1" kern="0" dirty="0" err="1"/>
              <a:t>sécurisé</a:t>
            </a:r>
            <a:r>
              <a:rPr lang="en-CH" b="1" kern="0" dirty="0"/>
              <a:t> </a:t>
            </a:r>
            <a:r>
              <a:rPr lang="fr-FR" b="1" kern="0" dirty="0"/>
              <a:t>p</a:t>
            </a:r>
            <a:r>
              <a:rPr lang="en-CH" b="1" kern="0" dirty="0"/>
              <a:t>a</a:t>
            </a:r>
            <a:r>
              <a:rPr lang="fr-FR" b="1" kern="0" dirty="0"/>
              <a:t>r</a:t>
            </a:r>
            <a:r>
              <a:rPr lang="en-CH" b="1" kern="0" dirty="0"/>
              <a:t> </a:t>
            </a:r>
            <a:r>
              <a:rPr lang="fr-FR" b="1" kern="0" dirty="0"/>
              <a:t>m</a:t>
            </a:r>
            <a:r>
              <a:rPr lang="en-CH" b="1" kern="0" dirty="0"/>
              <a:t>o</a:t>
            </a:r>
            <a:r>
              <a:rPr lang="fr-FR" b="1" kern="0" dirty="0"/>
              <a:t>t</a:t>
            </a:r>
            <a:r>
              <a:rPr lang="en-CH" b="1" kern="0" dirty="0"/>
              <a:t> </a:t>
            </a:r>
            <a:r>
              <a:rPr lang="fr-FR" b="1" kern="0" dirty="0"/>
              <a:t>d</a:t>
            </a:r>
            <a:r>
              <a:rPr lang="en-CH" b="1" kern="0" dirty="0"/>
              <a:t>e </a:t>
            </a:r>
            <a:r>
              <a:rPr lang="fr-FR" b="1" kern="0" dirty="0"/>
              <a:t>p</a:t>
            </a:r>
            <a:r>
              <a:rPr lang="en-CH" b="1" kern="0" dirty="0"/>
              <a:t>a</a:t>
            </a:r>
            <a:r>
              <a:rPr lang="fr-FR" b="1" kern="0" dirty="0"/>
              <a:t>s</a:t>
            </a:r>
            <a:r>
              <a:rPr lang="en-CH" b="1" kern="0" dirty="0"/>
              <a:t>s</a:t>
            </a:r>
            <a:r>
              <a:rPr lang="fr-FR" b="1" kern="0" dirty="0"/>
              <a:t>e</a:t>
            </a:r>
            <a:r>
              <a:rPr lang="en-CH" b="1" kern="0" dirty="0"/>
              <a:t> </a:t>
            </a:r>
            <a:r>
              <a:rPr lang="fr-FR" kern="0" dirty="0"/>
              <a:t>à</a:t>
            </a:r>
            <a:r>
              <a:rPr lang="en-CH" kern="0" dirty="0"/>
              <a:t> </a:t>
            </a:r>
            <a:r>
              <a:rPr lang="fr-FR" kern="0" dirty="0"/>
              <a:t>c</a:t>
            </a:r>
            <a:r>
              <a:rPr lang="en-CH" kern="0" dirty="0" err="1"/>
              <a:t>haque</a:t>
            </a:r>
            <a:r>
              <a:rPr lang="en-CH" kern="0" dirty="0"/>
              <a:t> </a:t>
            </a:r>
            <a:r>
              <a:rPr lang="en-CH" kern="0" dirty="0" err="1"/>
              <a:t>fois</a:t>
            </a:r>
            <a:r>
              <a:rPr lang="en-CH" kern="0" dirty="0"/>
              <a:t> que: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210489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CD4FAC-E146-4523-B2C7-65A64ACE4A6C}"/>
              </a:ext>
            </a:extLst>
          </p:cNvPr>
          <p:cNvSpPr/>
          <p:nvPr/>
        </p:nvSpPr>
        <p:spPr bwMode="auto">
          <a:xfrm>
            <a:off x="9601199" y="6771777"/>
            <a:ext cx="8686801" cy="3524749"/>
          </a:xfrm>
          <a:prstGeom prst="rect">
            <a:avLst/>
          </a:prstGeom>
          <a:solidFill>
            <a:srgbClr val="6EA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11500" b="1" dirty="0">
                <a:solidFill>
                  <a:srgbClr val="0062FF"/>
                </a:solidFill>
              </a:rPr>
              <a:t>U</a:t>
            </a:r>
            <a:r>
              <a:rPr lang="fr-FR" sz="11500" b="1" dirty="0">
                <a:solidFill>
                  <a:srgbClr val="0062FF"/>
                </a:solidFill>
              </a:rPr>
              <a:t>t</a:t>
            </a:r>
            <a:r>
              <a:rPr lang="en-CH" sz="11500" b="1" dirty="0" err="1">
                <a:solidFill>
                  <a:srgbClr val="0062FF"/>
                </a:solidFill>
              </a:rPr>
              <a:t>i</a:t>
            </a:r>
            <a:r>
              <a:rPr lang="fr-FR" sz="11500" b="1" dirty="0">
                <a:solidFill>
                  <a:srgbClr val="0062FF"/>
                </a:solidFill>
              </a:rPr>
              <a:t>l</a:t>
            </a:r>
            <a:r>
              <a:rPr lang="en-CH" sz="11500" b="1" dirty="0" err="1">
                <a:solidFill>
                  <a:srgbClr val="0062FF"/>
                </a:solidFill>
              </a:rPr>
              <a:t>i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a</a:t>
            </a:r>
            <a:r>
              <a:rPr lang="fr-FR" sz="11500" b="1" dirty="0">
                <a:solidFill>
                  <a:srgbClr val="0062FF"/>
                </a:solidFill>
              </a:rPr>
              <a:t>t</a:t>
            </a:r>
            <a:r>
              <a:rPr lang="en-CH" sz="11500" b="1" dirty="0" err="1">
                <a:solidFill>
                  <a:srgbClr val="0062FF"/>
                </a:solidFill>
              </a:rPr>
              <a:t>i</a:t>
            </a:r>
            <a:r>
              <a:rPr lang="fr-FR" sz="11500" b="1" dirty="0">
                <a:solidFill>
                  <a:srgbClr val="0062FF"/>
                </a:solidFill>
              </a:rPr>
              <a:t>o</a:t>
            </a:r>
            <a:r>
              <a:rPr lang="en-CH" sz="11500" b="1" dirty="0">
                <a:solidFill>
                  <a:srgbClr val="0062FF"/>
                </a:solidFill>
              </a:rPr>
              <a:t>n </a:t>
            </a:r>
            <a:r>
              <a:rPr lang="fr-FR" sz="11500" b="1" dirty="0">
                <a:solidFill>
                  <a:srgbClr val="0062FF"/>
                </a:solidFill>
              </a:rPr>
              <a:t>d</a:t>
            </a:r>
            <a:r>
              <a:rPr lang="en-CH" sz="11500" b="1" dirty="0">
                <a:solidFill>
                  <a:srgbClr val="0062FF"/>
                </a:solidFill>
              </a:rPr>
              <a:t>e </a:t>
            </a:r>
            <a:r>
              <a:rPr lang="fr-FR" sz="11500" b="1" dirty="0">
                <a:solidFill>
                  <a:srgbClr val="0062FF"/>
                </a:solidFill>
              </a:rPr>
              <a:t>d</a:t>
            </a:r>
            <a:r>
              <a:rPr lang="en-CH" sz="11500" b="1" dirty="0">
                <a:solidFill>
                  <a:srgbClr val="0062FF"/>
                </a:solidFill>
              </a:rPr>
              <a:t>o</a:t>
            </a:r>
            <a:r>
              <a:rPr lang="fr-FR" sz="11500" b="1" dirty="0">
                <a:solidFill>
                  <a:srgbClr val="0062FF"/>
                </a:solidFill>
              </a:rPr>
              <a:t>n</a:t>
            </a:r>
            <a:r>
              <a:rPr lang="en-CH" sz="11500" b="1" dirty="0">
                <a:solidFill>
                  <a:srgbClr val="0062FF"/>
                </a:solidFill>
              </a:rPr>
              <a:t>n</a:t>
            </a:r>
            <a:r>
              <a:rPr lang="fr-FR" sz="11500" b="1" dirty="0">
                <a:solidFill>
                  <a:srgbClr val="0062FF"/>
                </a:solidFill>
              </a:rPr>
              <a:t>é</a:t>
            </a:r>
            <a:r>
              <a:rPr lang="en-CH" sz="11500" b="1" dirty="0">
                <a:solidFill>
                  <a:srgbClr val="0062FF"/>
                </a:solidFill>
              </a:rPr>
              <a:t>e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e</a:t>
            </a:r>
            <a:r>
              <a:rPr lang="fr-FR" sz="11500" b="1" dirty="0">
                <a:solidFill>
                  <a:srgbClr val="0062FF"/>
                </a:solidFill>
              </a:rPr>
              <a:t>n</a:t>
            </a:r>
            <a:r>
              <a:rPr lang="en-CH" sz="11500" b="1" dirty="0">
                <a:solidFill>
                  <a:srgbClr val="0062FF"/>
                </a:solidFill>
              </a:rPr>
              <a:t>s</a:t>
            </a:r>
            <a:r>
              <a:rPr lang="fr-FR" sz="11500" b="1" dirty="0">
                <a:solidFill>
                  <a:srgbClr val="0062FF"/>
                </a:solidFill>
              </a:rPr>
              <a:t>i</a:t>
            </a:r>
            <a:r>
              <a:rPr lang="en-CH" sz="11500" b="1" dirty="0">
                <a:solidFill>
                  <a:srgbClr val="0062FF"/>
                </a:solidFill>
              </a:rPr>
              <a:t>b</a:t>
            </a:r>
            <a:r>
              <a:rPr lang="fr-FR" sz="11500" b="1" dirty="0">
                <a:solidFill>
                  <a:srgbClr val="0062FF"/>
                </a:solidFill>
              </a:rPr>
              <a:t>l</a:t>
            </a:r>
            <a:r>
              <a:rPr lang="en-CH" sz="11500" b="1" dirty="0">
                <a:solidFill>
                  <a:srgbClr val="0062FF"/>
                </a:solidFill>
              </a:rPr>
              <a:t>e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fr-FR" sz="11500" b="1" dirty="0">
                <a:solidFill>
                  <a:srgbClr val="0062FF"/>
                </a:solidFill>
              </a:rPr>
              <a:t>e</a:t>
            </a:r>
            <a:r>
              <a:rPr lang="en-CH" sz="11500" b="1" dirty="0">
                <a:solidFill>
                  <a:srgbClr val="0062FF"/>
                </a:solidFill>
              </a:rPr>
              <a:t>n </a:t>
            </a:r>
            <a:r>
              <a:rPr lang="fr-FR" sz="11500" b="1" dirty="0">
                <a:solidFill>
                  <a:srgbClr val="0062FF"/>
                </a:solidFill>
              </a:rPr>
              <a:t>é</a:t>
            </a:r>
            <a:r>
              <a:rPr lang="en-CH" sz="11500" b="1" dirty="0">
                <a:solidFill>
                  <a:srgbClr val="0062FF"/>
                </a:solidFill>
              </a:rPr>
              <a:t>t</a:t>
            </a:r>
            <a:r>
              <a:rPr lang="fr-FR" sz="11500" b="1" dirty="0">
                <a:solidFill>
                  <a:srgbClr val="0062FF"/>
                </a:solidFill>
              </a:rPr>
              <a:t>a</a:t>
            </a:r>
            <a:r>
              <a:rPr lang="en-CH" sz="11500" b="1" dirty="0">
                <a:solidFill>
                  <a:srgbClr val="0062FF"/>
                </a:solidFill>
              </a:rPr>
              <a:t>n</a:t>
            </a:r>
            <a:r>
              <a:rPr lang="fr-FR" sz="11500" b="1" dirty="0">
                <a:solidFill>
                  <a:srgbClr val="0062FF"/>
                </a:solidFill>
              </a:rPr>
              <a:t>t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fr-FR" sz="11500" b="1" dirty="0">
                <a:solidFill>
                  <a:srgbClr val="0062FF"/>
                </a:solidFill>
              </a:rPr>
              <a:t>e</a:t>
            </a:r>
            <a:r>
              <a:rPr lang="en-CH" sz="11500" b="1" dirty="0">
                <a:solidFill>
                  <a:srgbClr val="0062FF"/>
                </a:solidFill>
              </a:rPr>
              <a:t>n </a:t>
            </a:r>
            <a:r>
              <a:rPr lang="fr-FR" sz="11500" b="1" dirty="0">
                <a:solidFill>
                  <a:srgbClr val="0062FF"/>
                </a:solidFill>
              </a:rPr>
              <a:t>l</a:t>
            </a:r>
            <a:r>
              <a:rPr lang="en-CH" sz="11500" b="1" dirty="0" err="1">
                <a:solidFill>
                  <a:srgbClr val="0062FF"/>
                </a:solidFill>
              </a:rPr>
              <a:t>i</a:t>
            </a:r>
            <a:r>
              <a:rPr lang="fr-FR" sz="11500" b="1" dirty="0">
                <a:solidFill>
                  <a:srgbClr val="0062FF"/>
                </a:solidFill>
              </a:rPr>
              <a:t>g</a:t>
            </a:r>
            <a:r>
              <a:rPr lang="en-CH" sz="11500" b="1" dirty="0">
                <a:solidFill>
                  <a:srgbClr val="0062FF"/>
                </a:solidFill>
              </a:rPr>
              <a:t>n</a:t>
            </a:r>
            <a:r>
              <a:rPr lang="fr-FR" sz="11500" b="1" dirty="0">
                <a:solidFill>
                  <a:srgbClr val="0062FF"/>
                </a:solidFill>
              </a:rPr>
              <a:t>e</a:t>
            </a:r>
            <a:endParaRPr lang="pt-BR" sz="115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9"/>
            <a:ext cx="7586870" cy="3059504"/>
          </a:xfrm>
        </p:spPr>
        <p:txBody>
          <a:bodyPr/>
          <a:lstStyle/>
          <a:p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W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v</a:t>
            </a:r>
            <a:r>
              <a:rPr lang="fr-FR" dirty="0"/>
              <a:t>é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é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pt-BR" dirty="0"/>
              <a:t>?</a:t>
            </a:r>
          </a:p>
          <a:p>
            <a:r>
              <a:rPr lang="en-CH" dirty="0"/>
              <a:t>L</a:t>
            </a:r>
            <a:r>
              <a:rPr lang="fr-FR" dirty="0"/>
              <a:t>a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g</a:t>
            </a:r>
            <a:r>
              <a:rPr lang="en-CH" dirty="0"/>
              <a:t>e 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-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é</a:t>
            </a:r>
            <a:r>
              <a:rPr lang="fr-FR" dirty="0"/>
              <a:t>e</a:t>
            </a:r>
            <a:r>
              <a:rPr lang="en-CH" dirty="0"/>
              <a:t>?</a:t>
            </a:r>
            <a:r>
              <a:rPr lang="pt-BR" dirty="0"/>
              <a:t> </a:t>
            </a:r>
            <a:r>
              <a:rPr lang="en-CH" dirty="0"/>
              <a:t>V</a:t>
            </a:r>
            <a:r>
              <a:rPr lang="fr-FR" dirty="0"/>
              <a:t>é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d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pt-BR" dirty="0"/>
              <a:t> "http</a:t>
            </a:r>
            <a:r>
              <a:rPr lang="pt-BR" b="1" dirty="0"/>
              <a:t>s</a:t>
            </a:r>
            <a:r>
              <a:rPr lang="pt-BR" dirty="0"/>
              <a:t>" 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pt-BR" dirty="0"/>
              <a:t>“http"</a:t>
            </a:r>
          </a:p>
          <a:p>
            <a:r>
              <a:rPr lang="en-CH" dirty="0"/>
              <a:t>C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n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f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s-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u 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e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pt-BR" dirty="0"/>
              <a:t>?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61F33A1-DEE8-0B41-9F8F-785A951629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43" t="35041"/>
          <a:stretch/>
        </p:blipFill>
        <p:spPr>
          <a:xfrm>
            <a:off x="11071654" y="8031589"/>
            <a:ext cx="7241060" cy="2289651"/>
          </a:xfrm>
          <a:prstGeom prst="rect">
            <a:avLst/>
          </a:prstGeom>
          <a:solidFill>
            <a:srgbClr val="6EA6FF"/>
          </a:solidFill>
          <a:ln w="12700">
            <a:miter lim="400000"/>
          </a:ln>
        </p:spPr>
      </p:pic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C8BE9205-11E9-9141-B72C-89FEBB07D585}"/>
              </a:ext>
            </a:extLst>
          </p:cNvPr>
          <p:cNvSpPr txBox="1">
            <a:spLocks/>
          </p:cNvSpPr>
          <p:nvPr/>
        </p:nvSpPr>
        <p:spPr>
          <a:xfrm>
            <a:off x="10522226" y="7048500"/>
            <a:ext cx="6524803" cy="9830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CH" sz="2400" kern="0" dirty="0" err="1">
                <a:solidFill>
                  <a:schemeClr val="bg1"/>
                </a:solidFill>
              </a:rPr>
              <a:t>Assurez-vous</a:t>
            </a:r>
            <a:r>
              <a:rPr lang="en-CH" sz="2400" kern="0" dirty="0">
                <a:solidFill>
                  <a:schemeClr val="bg1"/>
                </a:solidFill>
              </a:rPr>
              <a:t> de la </a:t>
            </a:r>
            <a:r>
              <a:rPr lang="en-CH" sz="2400" kern="0" dirty="0" err="1">
                <a:solidFill>
                  <a:schemeClr val="bg1"/>
                </a:solidFill>
              </a:rPr>
              <a:t>pr</a:t>
            </a:r>
            <a:r>
              <a:rPr lang="fr-FR" sz="2400" kern="0" dirty="0">
                <a:solidFill>
                  <a:schemeClr val="bg1"/>
                </a:solidFill>
              </a:rPr>
              <a:t>é</a:t>
            </a:r>
            <a:r>
              <a:rPr lang="en-CH" sz="2400" kern="0" dirty="0" err="1">
                <a:solidFill>
                  <a:schemeClr val="bg1"/>
                </a:solidFill>
              </a:rPr>
              <a:t>sence</a:t>
            </a:r>
            <a:r>
              <a:rPr lang="en-CH" sz="2400" kern="0" dirty="0">
                <a:solidFill>
                  <a:schemeClr val="bg1"/>
                </a:solidFill>
              </a:rPr>
              <a:t> du </a:t>
            </a:r>
            <a:r>
              <a:rPr lang="en-CH" sz="2400" kern="0" dirty="0" err="1">
                <a:solidFill>
                  <a:schemeClr val="bg1"/>
                </a:solidFill>
              </a:rPr>
              <a:t>cadenas</a:t>
            </a:r>
            <a:r>
              <a:rPr lang="en-CH" sz="2400" kern="0" dirty="0">
                <a:solidFill>
                  <a:schemeClr val="bg1"/>
                </a:solidFill>
              </a:rPr>
              <a:t> ‘</a:t>
            </a:r>
            <a:r>
              <a:rPr lang="fr-FR" sz="2400" kern="0" dirty="0">
                <a:solidFill>
                  <a:schemeClr val="bg1"/>
                </a:solidFill>
              </a:rPr>
              <a:t>C</a:t>
            </a:r>
            <a:r>
              <a:rPr lang="en-CH" sz="2400" kern="0" dirty="0">
                <a:solidFill>
                  <a:schemeClr val="bg1"/>
                </a:solidFill>
              </a:rPr>
              <a:t>o</a:t>
            </a:r>
            <a:r>
              <a:rPr lang="fr-FR" sz="2400" kern="0" dirty="0">
                <a:solidFill>
                  <a:schemeClr val="bg1"/>
                </a:solidFill>
              </a:rPr>
              <a:t>n</a:t>
            </a:r>
            <a:r>
              <a:rPr lang="en-CH" sz="2400" kern="0" dirty="0">
                <a:solidFill>
                  <a:schemeClr val="bg1"/>
                </a:solidFill>
              </a:rPr>
              <a:t>n</a:t>
            </a:r>
            <a:r>
              <a:rPr lang="fr-FR" sz="2400" kern="0" dirty="0">
                <a:solidFill>
                  <a:schemeClr val="bg1"/>
                </a:solidFill>
              </a:rPr>
              <a:t>e</a:t>
            </a:r>
            <a:r>
              <a:rPr lang="en-CH" sz="2400" kern="0" dirty="0">
                <a:solidFill>
                  <a:schemeClr val="bg1"/>
                </a:solidFill>
              </a:rPr>
              <a:t>c</a:t>
            </a:r>
            <a:r>
              <a:rPr lang="fr-FR" sz="2400" kern="0" dirty="0">
                <a:solidFill>
                  <a:schemeClr val="bg1"/>
                </a:solidFill>
              </a:rPr>
              <a:t>t</a:t>
            </a:r>
            <a:r>
              <a:rPr lang="en-CH" sz="2400" kern="0" dirty="0" err="1">
                <a:solidFill>
                  <a:schemeClr val="bg1"/>
                </a:solidFill>
              </a:rPr>
              <a:t>i</a:t>
            </a:r>
            <a:r>
              <a:rPr lang="fr-FR" sz="2400" kern="0" dirty="0">
                <a:solidFill>
                  <a:schemeClr val="bg1"/>
                </a:solidFill>
              </a:rPr>
              <a:t>o</a:t>
            </a:r>
            <a:r>
              <a:rPr lang="en-CH" sz="2400" kern="0" dirty="0">
                <a:solidFill>
                  <a:schemeClr val="bg1"/>
                </a:solidFill>
              </a:rPr>
              <a:t>n </a:t>
            </a:r>
            <a:r>
              <a:rPr lang="fr-FR" sz="2400" kern="0" dirty="0">
                <a:solidFill>
                  <a:schemeClr val="bg1"/>
                </a:solidFill>
              </a:rPr>
              <a:t>S</a:t>
            </a:r>
            <a:r>
              <a:rPr lang="en-CH" sz="2400" kern="0" dirty="0">
                <a:solidFill>
                  <a:schemeClr val="bg1"/>
                </a:solidFill>
              </a:rPr>
              <a:t>e</a:t>
            </a:r>
            <a:r>
              <a:rPr lang="fr-FR" sz="2400" kern="0" dirty="0">
                <a:solidFill>
                  <a:schemeClr val="bg1"/>
                </a:solidFill>
              </a:rPr>
              <a:t>c</a:t>
            </a:r>
            <a:r>
              <a:rPr lang="en-CH" sz="2400" kern="0" dirty="0">
                <a:solidFill>
                  <a:schemeClr val="bg1"/>
                </a:solidFill>
              </a:rPr>
              <a:t>u</a:t>
            </a:r>
            <a:r>
              <a:rPr lang="fr-FR" sz="2400" kern="0" dirty="0">
                <a:solidFill>
                  <a:schemeClr val="bg1"/>
                </a:solidFill>
              </a:rPr>
              <a:t>r</a:t>
            </a:r>
            <a:r>
              <a:rPr lang="en-CH" sz="2400" kern="0" dirty="0" err="1">
                <a:solidFill>
                  <a:schemeClr val="bg1"/>
                </a:solidFill>
              </a:rPr>
              <a:t>i</a:t>
            </a:r>
            <a:r>
              <a:rPr lang="fr-FR" sz="2400" kern="0" dirty="0">
                <a:solidFill>
                  <a:schemeClr val="bg1"/>
                </a:solidFill>
              </a:rPr>
              <a:t>s</a:t>
            </a:r>
            <a:r>
              <a:rPr lang="en-CH" sz="2400" kern="0" dirty="0">
                <a:solidFill>
                  <a:schemeClr val="bg1"/>
                </a:solidFill>
              </a:rPr>
              <a:t>é</a:t>
            </a:r>
            <a:r>
              <a:rPr lang="fr-FR" sz="2400" kern="0" dirty="0">
                <a:solidFill>
                  <a:schemeClr val="bg1"/>
                </a:solidFill>
              </a:rPr>
              <a:t>e</a:t>
            </a:r>
            <a:r>
              <a:rPr lang="pt-BR" sz="2400" kern="0" dirty="0">
                <a:solidFill>
                  <a:schemeClr val="bg1"/>
                </a:solidFill>
              </a:rPr>
              <a:t>’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164A818-91DD-4E17-A233-47EE5FFCD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311" y="1724059"/>
            <a:ext cx="561880" cy="4261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4A42A6C-7DFF-442F-9AD9-382E153FA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5422" y="3561409"/>
            <a:ext cx="561880" cy="4261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CA0EC82-5563-4E48-A36D-E23C656BA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311" y="2460258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BBA56C-A7BD-9B46-A5AF-9BE7FB669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Group Name / DOC ID / Month XX, 2019 / © 2019 IBM Corporation</a:t>
            </a:r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08F821-B6BA-1C4A-99EA-04A8EFAE9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B97207A2-9449-974A-B074-165A78F54FE4}"/>
              </a:ext>
            </a:extLst>
          </p:cNvPr>
          <p:cNvSpPr/>
          <p:nvPr/>
        </p:nvSpPr>
        <p:spPr>
          <a:xfrm>
            <a:off x="457333" y="1314216"/>
            <a:ext cx="5163978" cy="299803"/>
          </a:xfrm>
          <a:prstGeom prst="rect">
            <a:avLst/>
          </a:prstGeom>
          <a:solidFill>
            <a:srgbClr val="97C1FF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lnSpc>
                <a:spcPct val="100000"/>
              </a:lnSpc>
              <a:defRPr sz="1300">
                <a:solidFill>
                  <a:srgbClr val="20D5D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/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1212A06B-A868-9B43-BE07-0160ECC84218}"/>
              </a:ext>
            </a:extLst>
          </p:cNvPr>
          <p:cNvSpPr/>
          <p:nvPr/>
        </p:nvSpPr>
        <p:spPr>
          <a:xfrm>
            <a:off x="3305463" y="3927422"/>
            <a:ext cx="1686261" cy="299803"/>
          </a:xfrm>
          <a:prstGeom prst="rect">
            <a:avLst/>
          </a:prstGeom>
          <a:solidFill>
            <a:srgbClr val="97C1FF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lnSpc>
                <a:spcPct val="100000"/>
              </a:lnSpc>
              <a:defRPr sz="1300">
                <a:solidFill>
                  <a:srgbClr val="20D5D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E9017-6531-0E45-8705-BFA812AB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02709"/>
            <a:ext cx="7224360" cy="3824515"/>
          </a:xfrm>
        </p:spPr>
        <p:txBody>
          <a:bodyPr/>
          <a:lstStyle/>
          <a:p>
            <a:r>
              <a:rPr lang="en-CH" dirty="0"/>
              <a:t>La </a:t>
            </a:r>
            <a:r>
              <a:rPr lang="fr-FR" dirty="0"/>
              <a:t>Cybersécurité</a:t>
            </a:r>
            <a:r>
              <a:rPr lang="en-CH" dirty="0"/>
              <a:t> </a:t>
            </a:r>
            <a:r>
              <a:rPr lang="fr-FR" dirty="0"/>
              <a:t>vous</a:t>
            </a:r>
            <a:r>
              <a:rPr lang="en-CH" dirty="0"/>
              <a:t> </a:t>
            </a:r>
            <a:r>
              <a:rPr lang="fr-FR" dirty="0"/>
              <a:t>protège</a:t>
            </a:r>
            <a:r>
              <a:rPr lang="en-CH" dirty="0"/>
              <a:t> de </a:t>
            </a:r>
            <a:r>
              <a:rPr lang="fr-FR" dirty="0"/>
              <a:t>ceux</a:t>
            </a:r>
            <a:r>
              <a:rPr lang="en-CH" dirty="0"/>
              <a:t> </a:t>
            </a:r>
            <a:r>
              <a:rPr lang="en-CH" dirty="0" err="1"/>
              <a:t>qu</a:t>
            </a:r>
            <a:r>
              <a:rPr lang="de-CH" dirty="0"/>
              <a:t>i</a:t>
            </a:r>
            <a:r>
              <a:rPr lang="en-CH" dirty="0"/>
              <a:t> </a:t>
            </a:r>
            <a:r>
              <a:rPr lang="de-CH" dirty="0"/>
              <a:t>v</a:t>
            </a:r>
            <a:r>
              <a:rPr lang="en-CH" dirty="0"/>
              <a:t>o</a:t>
            </a:r>
            <a:r>
              <a:rPr lang="de-CH" dirty="0"/>
              <a:t>l</a:t>
            </a:r>
            <a:r>
              <a:rPr lang="en-CH" dirty="0"/>
              <a:t>e</a:t>
            </a:r>
            <a:r>
              <a:rPr lang="de-CH" dirty="0"/>
              <a:t>n</a:t>
            </a:r>
            <a:r>
              <a:rPr lang="en-CH" dirty="0"/>
              <a:t>t </a:t>
            </a:r>
            <a:r>
              <a:rPr lang="de-CH" dirty="0"/>
              <a:t>v</a:t>
            </a:r>
            <a:r>
              <a:rPr lang="en-CH" dirty="0" err="1"/>
              <a:t>os</a:t>
            </a:r>
            <a:r>
              <a:rPr lang="en-CH" dirty="0"/>
              <a:t> information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en-CH" dirty="0" err="1"/>
              <a:t>digitales</a:t>
            </a:r>
            <a:r>
              <a:rPr lang="en-CH" dirty="0"/>
              <a:t> </a:t>
            </a:r>
            <a:r>
              <a:rPr lang="en-CH" dirty="0" err="1"/>
              <a:t>ou</a:t>
            </a:r>
            <a:r>
              <a:rPr lang="en-CH" dirty="0"/>
              <a:t> de </a:t>
            </a:r>
            <a:r>
              <a:rPr lang="en-CH" dirty="0" err="1"/>
              <a:t>ceux</a:t>
            </a:r>
            <a:r>
              <a:rPr lang="en-CH" dirty="0"/>
              <a:t> qui </a:t>
            </a:r>
            <a:r>
              <a:rPr lang="en-CH" dirty="0" err="1"/>
              <a:t>agissent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ligne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se </a:t>
            </a:r>
            <a:r>
              <a:rPr lang="en-CH" dirty="0" err="1"/>
              <a:t>faisant</a:t>
            </a:r>
            <a:r>
              <a:rPr lang="en-CH" dirty="0"/>
              <a:t> passer pour </a:t>
            </a:r>
            <a:r>
              <a:rPr lang="en-CH" dirty="0" err="1"/>
              <a:t>vous</a:t>
            </a:r>
            <a:r>
              <a:rPr lang="en-CH" dirty="0"/>
              <a:t>.</a:t>
            </a:r>
            <a:endParaRPr lang="pt-B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F34CB8-921E-462B-91B0-DA4F4C40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170" y="1319133"/>
            <a:ext cx="5799659" cy="85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4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11500" b="1" dirty="0">
                <a:solidFill>
                  <a:srgbClr val="0062FF"/>
                </a:solidFill>
              </a:rPr>
              <a:t>L</a:t>
            </a:r>
            <a:r>
              <a:rPr lang="fr-FR" sz="11500" b="1" dirty="0">
                <a:solidFill>
                  <a:srgbClr val="0062FF"/>
                </a:solidFill>
              </a:rPr>
              <a:t>a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pt-B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é</a:t>
            </a:r>
            <a:r>
              <a:rPr lang="pt-BR" sz="11500" b="1" dirty="0">
                <a:solidFill>
                  <a:srgbClr val="0062FF"/>
                </a:solidFill>
              </a:rPr>
              <a:t>curit</a:t>
            </a:r>
            <a:r>
              <a:rPr lang="en-CH" sz="11500" b="1" dirty="0">
                <a:solidFill>
                  <a:srgbClr val="0062FF"/>
                </a:solidFill>
              </a:rPr>
              <a:t>é </a:t>
            </a:r>
            <a:r>
              <a:rPr lang="fr-FR" sz="11500" b="1" dirty="0">
                <a:solidFill>
                  <a:srgbClr val="0062FF"/>
                </a:solidFill>
              </a:rPr>
              <a:t>d</a:t>
            </a:r>
            <a:r>
              <a:rPr lang="en-CH" sz="11500" b="1" dirty="0">
                <a:solidFill>
                  <a:srgbClr val="0062FF"/>
                </a:solidFill>
              </a:rPr>
              <a:t>a</a:t>
            </a:r>
            <a:r>
              <a:rPr lang="fr-FR" sz="11500" b="1" dirty="0">
                <a:solidFill>
                  <a:srgbClr val="0062FF"/>
                </a:solidFill>
              </a:rPr>
              <a:t>n</a:t>
            </a:r>
            <a:r>
              <a:rPr lang="en-CH" sz="11500" b="1" dirty="0">
                <a:solidFill>
                  <a:srgbClr val="0062FF"/>
                </a:solidFill>
              </a:rPr>
              <a:t>s </a:t>
            </a:r>
            <a:r>
              <a:rPr lang="fr-FR" sz="11500" b="1" dirty="0">
                <a:solidFill>
                  <a:srgbClr val="0062FF"/>
                </a:solidFill>
              </a:rPr>
              <a:t>l</a:t>
            </a:r>
            <a:r>
              <a:rPr lang="en-CH" sz="11500" b="1" dirty="0">
                <a:solidFill>
                  <a:srgbClr val="0062FF"/>
                </a:solidFill>
              </a:rPr>
              <a:t>e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r>
              <a:rPr lang="en-CH" sz="11500" b="1" dirty="0">
                <a:solidFill>
                  <a:srgbClr val="0062FF"/>
                </a:solidFill>
              </a:rPr>
              <a:t> </a:t>
            </a:r>
            <a:r>
              <a:rPr lang="fr-FR" sz="11500" b="1" dirty="0">
                <a:solidFill>
                  <a:srgbClr val="0062FF"/>
                </a:solidFill>
              </a:rPr>
              <a:t>c</a:t>
            </a:r>
            <a:r>
              <a:rPr lang="en-CH" sz="11500" b="1" dirty="0">
                <a:solidFill>
                  <a:srgbClr val="0062FF"/>
                </a:solidFill>
              </a:rPr>
              <a:t>o</a:t>
            </a:r>
            <a:r>
              <a:rPr lang="fr-FR" sz="11500" b="1" dirty="0">
                <a:solidFill>
                  <a:srgbClr val="0062FF"/>
                </a:solidFill>
              </a:rPr>
              <a:t>u</a:t>
            </a:r>
            <a:r>
              <a:rPr lang="en-CH" sz="11500" b="1" dirty="0">
                <a:solidFill>
                  <a:srgbClr val="0062FF"/>
                </a:solidFill>
              </a:rPr>
              <a:t>r</a:t>
            </a:r>
            <a:r>
              <a:rPr lang="fr-FR" sz="11500" b="1" dirty="0">
                <a:solidFill>
                  <a:srgbClr val="0062FF"/>
                </a:solidFill>
              </a:rPr>
              <a:t>r</a:t>
            </a:r>
            <a:r>
              <a:rPr lang="en-CH" sz="11500" b="1" dirty="0" err="1">
                <a:solidFill>
                  <a:srgbClr val="0062FF"/>
                </a:solidFill>
              </a:rPr>
              <a:t>i</a:t>
            </a:r>
            <a:r>
              <a:rPr lang="fr-FR" sz="11500" b="1" dirty="0">
                <a:solidFill>
                  <a:srgbClr val="0062FF"/>
                </a:solidFill>
              </a:rPr>
              <a:t>e</a:t>
            </a:r>
            <a:r>
              <a:rPr lang="en-CH" sz="11500" b="1" dirty="0">
                <a:solidFill>
                  <a:srgbClr val="0062FF"/>
                </a:solidFill>
              </a:rPr>
              <a:t>l</a:t>
            </a:r>
            <a:r>
              <a:rPr lang="fr-FR" sz="11500" b="1" dirty="0">
                <a:solidFill>
                  <a:srgbClr val="0062FF"/>
                </a:solidFill>
              </a:rPr>
              <a:t>s</a:t>
            </a:r>
            <a:endParaRPr lang="pt-BR" sz="115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7308440" cy="4524341"/>
          </a:xfrm>
        </p:spPr>
        <p:txBody>
          <a:bodyPr/>
          <a:lstStyle/>
          <a:p>
            <a:r>
              <a:rPr lang="en-CH" dirty="0"/>
              <a:t>P</a:t>
            </a:r>
            <a:r>
              <a:rPr lang="fr-FR" dirty="0"/>
              <a:t>r</a:t>
            </a:r>
            <a:r>
              <a:rPr lang="en-CH" dirty="0"/>
              <a:t>u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fr-FR" dirty="0"/>
              <a:t>t</a:t>
            </a:r>
            <a:r>
              <a:rPr lang="en-CH" dirty="0"/>
              <a:t>é</a:t>
            </a:r>
            <a:r>
              <a:rPr lang="fr-FR" dirty="0"/>
              <a:t>l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a</a:t>
            </a:r>
            <a:r>
              <a:rPr lang="en-CH" dirty="0"/>
              <a:t>r</a:t>
            </a:r>
            <a:r>
              <a:rPr lang="fr-FR" dirty="0"/>
              <a:t>g</a:t>
            </a:r>
            <a:r>
              <a:rPr lang="en-CH" dirty="0"/>
              <a:t>e</a:t>
            </a:r>
            <a:r>
              <a:rPr lang="fr-FR" dirty="0"/>
              <a:t>a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 err="1"/>
              <a:t>i</a:t>
            </a:r>
            <a:r>
              <a:rPr lang="fr-FR" dirty="0"/>
              <a:t>è</a:t>
            </a:r>
            <a:r>
              <a:rPr lang="en-CH" dirty="0"/>
              <a:t>e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en-CH" dirty="0" err="1"/>
              <a:t>jointes</a:t>
            </a:r>
            <a:r>
              <a:rPr lang="en-CH" dirty="0"/>
              <a:t> et </a:t>
            </a:r>
            <a:r>
              <a:rPr lang="en-CH" dirty="0" err="1"/>
              <a:t>autr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s</a:t>
            </a:r>
            <a:endParaRPr lang="pt-BR" dirty="0"/>
          </a:p>
          <a:p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</a:t>
            </a:r>
            <a:r>
              <a:rPr lang="fr-FR" dirty="0"/>
              <a:t>v</a:t>
            </a:r>
            <a:r>
              <a:rPr lang="en-CH" dirty="0"/>
              <a:t>r</a:t>
            </a:r>
            <a:r>
              <a:rPr lang="fr-FR" dirty="0"/>
              <a:t>i</a:t>
            </a:r>
            <a:r>
              <a:rPr lang="en-CH" dirty="0"/>
              <a:t>r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p</a:t>
            </a:r>
            <a:r>
              <a:rPr lang="fr-FR" dirty="0"/>
              <a:t>a</a:t>
            </a:r>
            <a:r>
              <a:rPr lang="en-CH" dirty="0"/>
              <a:t>m</a:t>
            </a:r>
            <a:r>
              <a:rPr lang="fr-FR" dirty="0"/>
              <a:t>s</a:t>
            </a:r>
            <a:r>
              <a:rPr lang="en-CH" dirty="0"/>
              <a:t> (</a:t>
            </a:r>
            <a:r>
              <a:rPr lang="fr-FR" dirty="0"/>
              <a:t>p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)</a:t>
            </a:r>
            <a:endParaRPr lang="pt-BR" dirty="0"/>
          </a:p>
          <a:p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ire aux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 demandant de </a:t>
            </a:r>
            <a:r>
              <a:rPr lang="en-CH" dirty="0" err="1"/>
              <a:t>l’aide</a:t>
            </a:r>
            <a:r>
              <a:rPr lang="en-CH" dirty="0"/>
              <a:t> 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i</a:t>
            </a:r>
            <a:r>
              <a:rPr lang="en-CH" dirty="0"/>
              <a:t>è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en-CH" dirty="0" err="1"/>
              <a:t>ou</a:t>
            </a:r>
            <a:r>
              <a:rPr lang="en-CH" dirty="0"/>
              <a:t> </a:t>
            </a:r>
            <a:r>
              <a:rPr lang="en-CH" dirty="0" err="1"/>
              <a:t>promettant</a:t>
            </a:r>
            <a:r>
              <a:rPr lang="en-CH" dirty="0"/>
              <a:t> des romances</a:t>
            </a:r>
            <a:endParaRPr lang="pt-BR" dirty="0"/>
          </a:p>
          <a:p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a</a:t>
            </a:r>
            <a:r>
              <a:rPr lang="en-CH" dirty="0"/>
              <a:t>g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d</a:t>
            </a:r>
            <a:r>
              <a:rPr lang="en-CH" dirty="0"/>
              <a:t>’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 err="1"/>
              <a:t>ensible</a:t>
            </a:r>
            <a:r>
              <a:rPr lang="en-CH" dirty="0"/>
              <a:t> par </a:t>
            </a:r>
            <a:r>
              <a:rPr lang="en-CH" dirty="0" err="1"/>
              <a:t>courriel</a:t>
            </a:r>
            <a:endParaRPr lang="pt-BR" dirty="0"/>
          </a:p>
          <a:p>
            <a:r>
              <a:rPr lang="en-CH" dirty="0"/>
              <a:t>A</a:t>
            </a:r>
            <a:r>
              <a:rPr lang="fr-FR" dirty="0"/>
              <a:t>p</a:t>
            </a:r>
            <a:r>
              <a:rPr lang="en-CH" dirty="0"/>
              <a:t>p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à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 err="1"/>
              <a:t>naître</a:t>
            </a:r>
            <a:r>
              <a:rPr lang="en-CH" dirty="0"/>
              <a:t> les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en-CH" dirty="0" err="1"/>
              <a:t>frauduleux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E31C4C2-ED55-4818-855E-03CA4546D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1740100"/>
            <a:ext cx="561880" cy="4261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A43EDD1-0D21-4D8C-A31D-BFF70BA6A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3688158"/>
            <a:ext cx="561880" cy="42618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B5A9F72-677F-4153-BF50-D71ED5854D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2982487"/>
            <a:ext cx="561880" cy="426188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228F9BB-3B40-4E4A-8E78-AA7713637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4692001"/>
            <a:ext cx="561880" cy="426188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115F3F0-F8F5-4367-B03E-CA858CBC9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200" y="5795236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7200" b="1" dirty="0">
                <a:solidFill>
                  <a:srgbClr val="0062FF"/>
                </a:solidFill>
              </a:rPr>
              <a:t>C</a:t>
            </a:r>
            <a:r>
              <a:rPr lang="fr-FR" sz="7200" b="1" dirty="0">
                <a:solidFill>
                  <a:srgbClr val="0062FF"/>
                </a:solidFill>
              </a:rPr>
              <a:t>o</a:t>
            </a:r>
            <a:r>
              <a:rPr lang="en-CH" sz="7200" b="1" dirty="0">
                <a:solidFill>
                  <a:srgbClr val="0062FF"/>
                </a:solidFill>
              </a:rPr>
              <a:t>m</a:t>
            </a:r>
            <a:r>
              <a:rPr lang="fr-FR" sz="7200" b="1" dirty="0">
                <a:solidFill>
                  <a:srgbClr val="0062FF"/>
                </a:solidFill>
              </a:rPr>
              <a:t>m</a:t>
            </a:r>
            <a:r>
              <a:rPr lang="en-CH" sz="7200" b="1" dirty="0">
                <a:solidFill>
                  <a:srgbClr val="0062FF"/>
                </a:solidFill>
              </a:rPr>
              <a:t>e</a:t>
            </a:r>
            <a:r>
              <a:rPr lang="fr-FR" sz="7200" b="1" dirty="0">
                <a:solidFill>
                  <a:srgbClr val="0062FF"/>
                </a:solidFill>
              </a:rPr>
              <a:t>n</a:t>
            </a:r>
            <a:r>
              <a:rPr lang="en-CH" sz="7200" b="1" dirty="0">
                <a:solidFill>
                  <a:srgbClr val="0062FF"/>
                </a:solidFill>
              </a:rPr>
              <a:t>t </a:t>
            </a:r>
            <a:r>
              <a:rPr lang="fr-FR" sz="7200" b="1" dirty="0">
                <a:solidFill>
                  <a:srgbClr val="0062FF"/>
                </a:solidFill>
              </a:rPr>
              <a:t>r</a:t>
            </a:r>
            <a:r>
              <a:rPr lang="en-CH" sz="7200" b="1" dirty="0">
                <a:solidFill>
                  <a:srgbClr val="0062FF"/>
                </a:solidFill>
              </a:rPr>
              <a:t>e</a:t>
            </a:r>
            <a:r>
              <a:rPr lang="fr-FR" sz="7200" b="1" dirty="0">
                <a:solidFill>
                  <a:srgbClr val="0062FF"/>
                </a:solidFill>
              </a:rPr>
              <a:t>c</a:t>
            </a:r>
            <a:r>
              <a:rPr lang="en-CH" sz="7200" b="1" dirty="0">
                <a:solidFill>
                  <a:srgbClr val="0062FF"/>
                </a:solidFill>
              </a:rPr>
              <a:t>o</a:t>
            </a:r>
            <a:r>
              <a:rPr lang="fr-FR" sz="7200" b="1" dirty="0">
                <a:solidFill>
                  <a:srgbClr val="0062FF"/>
                </a:solidFill>
              </a:rPr>
              <a:t>n</a:t>
            </a:r>
            <a:r>
              <a:rPr lang="en-CH" sz="7200" b="1" dirty="0" err="1">
                <a:solidFill>
                  <a:srgbClr val="0062FF"/>
                </a:solidFill>
              </a:rPr>
              <a:t>naît</a:t>
            </a:r>
            <a:r>
              <a:rPr lang="fr-FR" sz="7200" b="1" dirty="0">
                <a:solidFill>
                  <a:srgbClr val="0062FF"/>
                </a:solidFill>
              </a:rPr>
              <a:t>r</a:t>
            </a:r>
            <a:r>
              <a:rPr lang="en-CH" sz="7200" b="1" dirty="0">
                <a:solidFill>
                  <a:srgbClr val="0062FF"/>
                </a:solidFill>
              </a:rPr>
              <a:t>e </a:t>
            </a:r>
            <a:r>
              <a:rPr lang="fr-FR" sz="7200" b="1" dirty="0">
                <a:solidFill>
                  <a:srgbClr val="0062FF"/>
                </a:solidFill>
              </a:rPr>
              <a:t>u</a:t>
            </a:r>
            <a:r>
              <a:rPr lang="en-CH" sz="7200" b="1" dirty="0">
                <a:solidFill>
                  <a:srgbClr val="0062FF"/>
                </a:solidFill>
              </a:rPr>
              <a:t>n </a:t>
            </a:r>
            <a:r>
              <a:rPr lang="en-CH" sz="7200" b="1" dirty="0" err="1">
                <a:solidFill>
                  <a:srgbClr val="0062FF"/>
                </a:solidFill>
              </a:rPr>
              <a:t>courriel</a:t>
            </a:r>
            <a:r>
              <a:rPr lang="en-CH" sz="7200" b="1" dirty="0">
                <a:solidFill>
                  <a:srgbClr val="0062FF"/>
                </a:solidFill>
              </a:rPr>
              <a:t> d’</a:t>
            </a:r>
            <a:r>
              <a:rPr lang="fr-FR" sz="7200" b="1" dirty="0">
                <a:solidFill>
                  <a:srgbClr val="0062FF"/>
                </a:solidFill>
              </a:rPr>
              <a:t>h</a:t>
            </a:r>
            <a:r>
              <a:rPr lang="en-CH" sz="7200" b="1" dirty="0">
                <a:solidFill>
                  <a:srgbClr val="0062FF"/>
                </a:solidFill>
              </a:rPr>
              <a:t>am</a:t>
            </a:r>
            <a:r>
              <a:rPr lang="fr-FR" sz="7200" b="1" dirty="0">
                <a:solidFill>
                  <a:srgbClr val="0062FF"/>
                </a:solidFill>
              </a:rPr>
              <a:t>e</a:t>
            </a:r>
            <a:r>
              <a:rPr lang="en-CH" sz="7200" b="1" dirty="0">
                <a:solidFill>
                  <a:srgbClr val="0062FF"/>
                </a:solidFill>
              </a:rPr>
              <a:t>ç</a:t>
            </a:r>
            <a:r>
              <a:rPr lang="fr-FR" sz="7200" b="1" dirty="0">
                <a:solidFill>
                  <a:srgbClr val="0062FF"/>
                </a:solidFill>
              </a:rPr>
              <a:t>o</a:t>
            </a:r>
            <a:r>
              <a:rPr lang="en-CH" sz="7200" b="1" dirty="0">
                <a:solidFill>
                  <a:srgbClr val="0062FF"/>
                </a:solidFill>
              </a:rPr>
              <a:t>n</a:t>
            </a:r>
            <a:r>
              <a:rPr lang="fr-FR" sz="7200" b="1" dirty="0">
                <a:solidFill>
                  <a:srgbClr val="0062FF"/>
                </a:solidFill>
              </a:rPr>
              <a:t>n</a:t>
            </a:r>
            <a:r>
              <a:rPr lang="en-CH" sz="7200" b="1" dirty="0">
                <a:solidFill>
                  <a:srgbClr val="0062FF"/>
                </a:solidFill>
              </a:rPr>
              <a:t>a</a:t>
            </a:r>
            <a:r>
              <a:rPr lang="fr-FR" sz="7200" b="1" dirty="0">
                <a:solidFill>
                  <a:srgbClr val="0062FF"/>
                </a:solidFill>
              </a:rPr>
              <a:t>g</a:t>
            </a:r>
            <a:r>
              <a:rPr lang="en-CH" sz="7200" b="1" dirty="0">
                <a:solidFill>
                  <a:srgbClr val="0062FF"/>
                </a:solidFill>
              </a:rPr>
              <a:t>e (</a:t>
            </a:r>
            <a:r>
              <a:rPr lang="fr-FR" sz="7200" b="1" dirty="0">
                <a:solidFill>
                  <a:srgbClr val="0062FF"/>
                </a:solidFill>
              </a:rPr>
              <a:t>p</a:t>
            </a:r>
            <a:r>
              <a:rPr lang="en-CH" sz="7200" b="1" dirty="0">
                <a:solidFill>
                  <a:srgbClr val="0062FF"/>
                </a:solidFill>
              </a:rPr>
              <a:t>h</a:t>
            </a:r>
            <a:r>
              <a:rPr lang="fr-FR" sz="7200" b="1" dirty="0">
                <a:solidFill>
                  <a:srgbClr val="0062FF"/>
                </a:solidFill>
              </a:rPr>
              <a:t>i</a:t>
            </a:r>
            <a:r>
              <a:rPr lang="en-CH" sz="7200" b="1" dirty="0">
                <a:solidFill>
                  <a:srgbClr val="0062FF"/>
                </a:solidFill>
              </a:rPr>
              <a:t>s</a:t>
            </a:r>
            <a:r>
              <a:rPr lang="fr-FR" sz="7200" b="1" dirty="0">
                <a:solidFill>
                  <a:srgbClr val="0062FF"/>
                </a:solidFill>
              </a:rPr>
              <a:t>hi</a:t>
            </a:r>
            <a:r>
              <a:rPr lang="en-CH" sz="7200" b="1" dirty="0">
                <a:solidFill>
                  <a:srgbClr val="0062FF"/>
                </a:solidFill>
              </a:rPr>
              <a:t>n</a:t>
            </a:r>
            <a:r>
              <a:rPr lang="fr-FR" sz="7200" b="1" dirty="0">
                <a:solidFill>
                  <a:srgbClr val="0062FF"/>
                </a:solidFill>
              </a:rPr>
              <a:t>g</a:t>
            </a:r>
            <a:r>
              <a:rPr lang="en-CH" sz="7200" b="1" dirty="0">
                <a:solidFill>
                  <a:srgbClr val="0062FF"/>
                </a:solidFill>
              </a:rPr>
              <a:t>)?</a:t>
            </a:r>
            <a:endParaRPr lang="pt-BR" sz="7200" b="1" dirty="0">
              <a:solidFill>
                <a:srgbClr val="0062FF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5" name="Group" descr="Group">
            <a:extLst>
              <a:ext uri="{FF2B5EF4-FFF2-40B4-BE49-F238E27FC236}">
                <a16:creationId xmlns:a16="http://schemas.microsoft.com/office/drawing/2014/main" id="{63558E90-A91C-DF4F-96DC-1A2C631700F3}"/>
              </a:ext>
            </a:extLst>
          </p:cNvPr>
          <p:cNvPicPr>
            <a:picLocks/>
          </p:cNvPicPr>
          <p:nvPr/>
        </p:nvPicPr>
        <p:blipFill>
          <a:blip r:embed="rId3"/>
          <a:srcRect b="6237"/>
          <a:stretch>
            <a:fillRect/>
          </a:stretch>
        </p:blipFill>
        <p:spPr>
          <a:xfrm>
            <a:off x="9616708" y="1315844"/>
            <a:ext cx="7382519" cy="8980681"/>
          </a:xfrm>
          <a:prstGeom prst="rect">
            <a:avLst/>
          </a:prstGeom>
          <a:ln w="12700">
            <a:miter lim="400000"/>
          </a:ln>
          <a:effectLst>
            <a:outerShdw blurRad="165100" dir="5400000" rotWithShape="0">
              <a:srgbClr val="A7A7A7"/>
            </a:outerShdw>
          </a:effectLst>
        </p:spPr>
      </p:pic>
    </p:spTree>
    <p:extLst>
      <p:ext uri="{BB962C8B-B14F-4D97-AF65-F5344CB8AC3E}">
        <p14:creationId xmlns:p14="http://schemas.microsoft.com/office/powerpoint/2010/main" val="2264941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9600" b="1" dirty="0">
                <a:solidFill>
                  <a:srgbClr val="0062FF"/>
                </a:solidFill>
              </a:rPr>
              <a:t>S</a:t>
            </a:r>
            <a:r>
              <a:rPr lang="fr-FR" sz="9600" b="1" dirty="0">
                <a:solidFill>
                  <a:srgbClr val="0062FF"/>
                </a:solidFill>
              </a:rPr>
              <a:t>t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c</a:t>
            </a:r>
            <a:r>
              <a:rPr lang="en-CH" sz="9600" b="1" dirty="0">
                <a:solidFill>
                  <a:srgbClr val="0062FF"/>
                </a:solidFill>
              </a:rPr>
              <a:t>k</a:t>
            </a:r>
            <a:r>
              <a:rPr lang="fr-FR" sz="9600" b="1" dirty="0">
                <a:solidFill>
                  <a:srgbClr val="0062FF"/>
                </a:solidFill>
              </a:rPr>
              <a:t>e</a:t>
            </a:r>
            <a:r>
              <a:rPr lang="en-CH" sz="9600" b="1" dirty="0">
                <a:solidFill>
                  <a:srgbClr val="0062FF"/>
                </a:solidFill>
              </a:rPr>
              <a:t>r </a:t>
            </a:r>
            <a:r>
              <a:rPr lang="fr-FR" sz="9600" b="1" dirty="0">
                <a:solidFill>
                  <a:srgbClr val="0062FF"/>
                </a:solidFill>
              </a:rPr>
              <a:t>d</a:t>
            </a:r>
            <a:r>
              <a:rPr lang="en-CH" sz="9600" b="1" dirty="0">
                <a:solidFill>
                  <a:srgbClr val="0062FF"/>
                </a:solidFill>
              </a:rPr>
              <a:t>e</a:t>
            </a:r>
            <a:r>
              <a:rPr lang="fr-FR" sz="9600" b="1" dirty="0">
                <a:solidFill>
                  <a:srgbClr val="0062FF"/>
                </a:solidFill>
              </a:rPr>
              <a:t>s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fr-FR" sz="9600" b="1" dirty="0">
                <a:solidFill>
                  <a:srgbClr val="0062FF"/>
                </a:solidFill>
              </a:rPr>
              <a:t>i</a:t>
            </a:r>
            <a:r>
              <a:rPr lang="en-CH" sz="9600" b="1" dirty="0">
                <a:solidFill>
                  <a:srgbClr val="0062FF"/>
                </a:solidFill>
              </a:rPr>
              <a:t>n</a:t>
            </a:r>
            <a:r>
              <a:rPr lang="fr-FR" sz="9600" b="1" dirty="0">
                <a:solidFill>
                  <a:srgbClr val="0062FF"/>
                </a:solidFill>
              </a:rPr>
              <a:t>f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r</a:t>
            </a:r>
            <a:r>
              <a:rPr lang="en-CH" sz="9600" b="1" dirty="0">
                <a:solidFill>
                  <a:srgbClr val="0062FF"/>
                </a:solidFill>
              </a:rPr>
              <a:t>m</a:t>
            </a:r>
            <a:r>
              <a:rPr lang="fr-FR" sz="9600" b="1" dirty="0">
                <a:solidFill>
                  <a:srgbClr val="0062FF"/>
                </a:solidFill>
              </a:rPr>
              <a:t>a</a:t>
            </a:r>
            <a:r>
              <a:rPr lang="en-CH" sz="9600" b="1" dirty="0">
                <a:solidFill>
                  <a:srgbClr val="0062FF"/>
                </a:solidFill>
              </a:rPr>
              <a:t>t</a:t>
            </a:r>
            <a:r>
              <a:rPr lang="fr-FR" sz="9600" b="1" dirty="0">
                <a:solidFill>
                  <a:srgbClr val="0062FF"/>
                </a:solidFill>
              </a:rPr>
              <a:t>i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n</a:t>
            </a:r>
            <a:r>
              <a:rPr lang="en-CH" sz="9600" b="1" dirty="0">
                <a:solidFill>
                  <a:srgbClr val="0062FF"/>
                </a:solidFill>
              </a:rPr>
              <a:t>s </a:t>
            </a:r>
            <a:r>
              <a:rPr lang="fr-FR" sz="9600" b="1" dirty="0">
                <a:solidFill>
                  <a:srgbClr val="0062FF"/>
                </a:solidFill>
              </a:rPr>
              <a:t>e</a:t>
            </a:r>
            <a:r>
              <a:rPr lang="en-CH" sz="9600" b="1" dirty="0">
                <a:solidFill>
                  <a:srgbClr val="0062FF"/>
                </a:solidFill>
              </a:rPr>
              <a:t>n </a:t>
            </a:r>
            <a:r>
              <a:rPr lang="fr-FR" sz="9600" b="1" dirty="0">
                <a:solidFill>
                  <a:srgbClr val="0062FF"/>
                </a:solidFill>
              </a:rPr>
              <a:t>l</a:t>
            </a:r>
            <a:r>
              <a:rPr lang="en-CH" sz="9600" b="1" dirty="0" err="1">
                <a:solidFill>
                  <a:srgbClr val="0062FF"/>
                </a:solidFill>
              </a:rPr>
              <a:t>i</a:t>
            </a:r>
            <a:r>
              <a:rPr lang="fr-FR" sz="9600" b="1" dirty="0">
                <a:solidFill>
                  <a:srgbClr val="0062FF"/>
                </a:solidFill>
              </a:rPr>
              <a:t>g</a:t>
            </a:r>
            <a:r>
              <a:rPr lang="en-CH" sz="9600" b="1" dirty="0">
                <a:solidFill>
                  <a:srgbClr val="0062FF"/>
                </a:solidFill>
              </a:rPr>
              <a:t>n</a:t>
            </a:r>
            <a:r>
              <a:rPr lang="fr-FR" sz="9600" b="1" dirty="0">
                <a:solidFill>
                  <a:srgbClr val="0062FF"/>
                </a:solidFill>
              </a:rPr>
              <a:t>e</a:t>
            </a:r>
            <a:endParaRPr lang="pt-BR" sz="96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7308440" cy="4524341"/>
          </a:xfrm>
        </p:spPr>
        <p:txBody>
          <a:bodyPr/>
          <a:lstStyle/>
          <a:p>
            <a:r>
              <a:rPr lang="en-CH" dirty="0"/>
              <a:t>P</a:t>
            </a:r>
            <a:r>
              <a:rPr lang="fr-FR" dirty="0"/>
              <a:t>u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-</a:t>
            </a:r>
            <a:r>
              <a:rPr lang="fr-FR" dirty="0"/>
              <a:t>j</a:t>
            </a:r>
            <a:r>
              <a:rPr lang="en-CH" dirty="0"/>
              <a:t>e </a:t>
            </a:r>
            <a:r>
              <a:rPr lang="fr-FR" dirty="0"/>
              <a:t>a</a:t>
            </a:r>
            <a:r>
              <a:rPr lang="en-CH" dirty="0"/>
              <a:t>v</a:t>
            </a:r>
            <a:r>
              <a:rPr lang="fr-FR" dirty="0"/>
              <a:t>o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f</a:t>
            </a:r>
            <a:r>
              <a:rPr lang="fr-FR" dirty="0"/>
              <a:t>i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c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n </a:t>
            </a:r>
            <a:r>
              <a:rPr lang="en-CH" dirty="0" err="1"/>
              <a:t>ce</a:t>
            </a:r>
            <a:r>
              <a:rPr lang="en-CH" dirty="0"/>
              <a:t> </a:t>
            </a:r>
            <a:r>
              <a:rPr lang="en-CH" dirty="0" err="1"/>
              <a:t>prestataire</a:t>
            </a:r>
            <a:r>
              <a:rPr lang="pt-BR" dirty="0"/>
              <a:t>?</a:t>
            </a:r>
          </a:p>
          <a:p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t-</a:t>
            </a:r>
            <a:r>
              <a:rPr lang="fr-FR" dirty="0"/>
              <a:t>c</a:t>
            </a:r>
            <a:r>
              <a:rPr lang="en-CH" dirty="0"/>
              <a:t>e </a:t>
            </a:r>
            <a:r>
              <a:rPr lang="fr-FR" dirty="0"/>
              <a:t>a</a:t>
            </a:r>
            <a:r>
              <a:rPr lang="en-CH" dirty="0"/>
              <a:t>c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p</a:t>
            </a:r>
            <a:r>
              <a:rPr lang="en-CH" dirty="0"/>
              <a:t>t</a:t>
            </a:r>
            <a:r>
              <a:rPr lang="fr-FR" dirty="0"/>
              <a:t>a</a:t>
            </a:r>
            <a:r>
              <a:rPr lang="en-CH" dirty="0"/>
              <a:t>b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j</a:t>
            </a:r>
            <a:r>
              <a:rPr lang="en-CH" dirty="0"/>
              <a:t>a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en-CH" dirty="0" err="1"/>
              <a:t>ces</a:t>
            </a:r>
            <a:r>
              <a:rPr lang="en-CH" dirty="0"/>
              <a:t> </a:t>
            </a:r>
            <a:r>
              <a:rPr lang="en-CH" dirty="0" err="1"/>
              <a:t>informations</a:t>
            </a:r>
            <a:r>
              <a:rPr lang="en-CH" dirty="0"/>
              <a:t> se </a:t>
            </a:r>
            <a:r>
              <a:rPr lang="en-CH" dirty="0" err="1"/>
              <a:t>retrouvent</a:t>
            </a:r>
            <a:r>
              <a:rPr lang="en-CH" dirty="0"/>
              <a:t> </a:t>
            </a:r>
            <a:r>
              <a:rPr lang="en-CH" dirty="0" err="1"/>
              <a:t>exposées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en-CH" dirty="0" err="1"/>
              <a:t>ligne</a:t>
            </a:r>
            <a:r>
              <a:rPr lang="en-CH" dirty="0"/>
              <a:t>?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5840F-7A63-4D38-8992-BCAE4FEFA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4615" y="2150246"/>
            <a:ext cx="4646051" cy="825720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2524D6-289C-404F-9D2F-81E1EA41E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1040" y="1724058"/>
            <a:ext cx="561880" cy="426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660328B9-AE55-4E80-A0CB-544A638EE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48151" y="2532431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74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9600" b="1" dirty="0">
                <a:solidFill>
                  <a:srgbClr val="0062FF"/>
                </a:solidFill>
              </a:rPr>
              <a:t>P</a:t>
            </a:r>
            <a:r>
              <a:rPr lang="fr-FR" sz="9600" b="1" dirty="0">
                <a:solidFill>
                  <a:srgbClr val="0062FF"/>
                </a:solidFill>
              </a:rPr>
              <a:t>r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t</a:t>
            </a:r>
            <a:r>
              <a:rPr lang="en-CH" sz="9600" b="1" dirty="0">
                <a:solidFill>
                  <a:srgbClr val="0062FF"/>
                </a:solidFill>
              </a:rPr>
              <a:t>é</a:t>
            </a:r>
            <a:r>
              <a:rPr lang="fr-FR" sz="9600" b="1" dirty="0">
                <a:solidFill>
                  <a:srgbClr val="0062FF"/>
                </a:solidFill>
              </a:rPr>
              <a:t>g</a:t>
            </a:r>
            <a:r>
              <a:rPr lang="en-CH" sz="9600" b="1" dirty="0">
                <a:solidFill>
                  <a:srgbClr val="0062FF"/>
                </a:solidFill>
              </a:rPr>
              <a:t>e</a:t>
            </a:r>
            <a:r>
              <a:rPr lang="fr-FR" sz="9600" b="1" dirty="0">
                <a:solidFill>
                  <a:srgbClr val="0062FF"/>
                </a:solidFill>
              </a:rPr>
              <a:t>z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fr-FR" sz="9600" b="1" dirty="0">
                <a:solidFill>
                  <a:srgbClr val="0062FF"/>
                </a:solidFill>
              </a:rPr>
              <a:t>l</a:t>
            </a:r>
            <a:r>
              <a:rPr lang="en-CH" sz="9600" b="1" dirty="0">
                <a:solidFill>
                  <a:srgbClr val="0062FF"/>
                </a:solidFill>
              </a:rPr>
              <a:t>’</a:t>
            </a:r>
            <a:r>
              <a:rPr lang="fr-FR" sz="9600" b="1" dirty="0">
                <a:solidFill>
                  <a:srgbClr val="0062FF"/>
                </a:solidFill>
              </a:rPr>
              <a:t>a</a:t>
            </a:r>
            <a:r>
              <a:rPr lang="en-CH" sz="9600" b="1" dirty="0">
                <a:solidFill>
                  <a:srgbClr val="0062FF"/>
                </a:solidFill>
              </a:rPr>
              <a:t>c</a:t>
            </a:r>
            <a:r>
              <a:rPr lang="fr-FR" sz="9600" b="1" dirty="0">
                <a:solidFill>
                  <a:srgbClr val="0062FF"/>
                </a:solidFill>
              </a:rPr>
              <a:t>c</a:t>
            </a:r>
            <a:r>
              <a:rPr lang="en-CH" sz="9600" b="1" dirty="0">
                <a:solidFill>
                  <a:srgbClr val="0062FF"/>
                </a:solidFill>
              </a:rPr>
              <a:t>è</a:t>
            </a:r>
            <a:r>
              <a:rPr lang="fr-FR" sz="9600" b="1" dirty="0">
                <a:solidFill>
                  <a:srgbClr val="0062FF"/>
                </a:solidFill>
              </a:rPr>
              <a:t>s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fr-FR" sz="9600" b="1" dirty="0">
                <a:solidFill>
                  <a:srgbClr val="0062FF"/>
                </a:solidFill>
              </a:rPr>
              <a:t>à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fr-FR" sz="9600" b="1" dirty="0">
                <a:solidFill>
                  <a:srgbClr val="0062FF"/>
                </a:solidFill>
              </a:rPr>
              <a:t>v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s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fr-FR" sz="9600" b="1" dirty="0">
                <a:solidFill>
                  <a:srgbClr val="0062FF"/>
                </a:solidFill>
              </a:rPr>
              <a:t>i</a:t>
            </a:r>
            <a:r>
              <a:rPr lang="en-CH" sz="9600" b="1" dirty="0">
                <a:solidFill>
                  <a:srgbClr val="0062FF"/>
                </a:solidFill>
              </a:rPr>
              <a:t>n</a:t>
            </a:r>
            <a:r>
              <a:rPr lang="fr-FR" sz="9600" b="1" dirty="0">
                <a:solidFill>
                  <a:srgbClr val="0062FF"/>
                </a:solidFill>
              </a:rPr>
              <a:t>f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r</a:t>
            </a:r>
            <a:r>
              <a:rPr lang="en-CH" sz="9600" b="1" dirty="0">
                <a:solidFill>
                  <a:srgbClr val="0062FF"/>
                </a:solidFill>
              </a:rPr>
              <a:t>m</a:t>
            </a:r>
            <a:r>
              <a:rPr lang="fr-FR" sz="9600" b="1" dirty="0">
                <a:solidFill>
                  <a:srgbClr val="0062FF"/>
                </a:solidFill>
              </a:rPr>
              <a:t>a</a:t>
            </a:r>
            <a:r>
              <a:rPr lang="en-CH" sz="9600" b="1" dirty="0">
                <a:solidFill>
                  <a:srgbClr val="0062FF"/>
                </a:solidFill>
              </a:rPr>
              <a:t>t</a:t>
            </a:r>
            <a:r>
              <a:rPr lang="fr-FR" sz="9600" b="1" dirty="0">
                <a:solidFill>
                  <a:srgbClr val="0062FF"/>
                </a:solidFill>
              </a:rPr>
              <a:t>i</a:t>
            </a:r>
            <a:r>
              <a:rPr lang="en-CH" sz="9600" b="1" dirty="0">
                <a:solidFill>
                  <a:srgbClr val="0062FF"/>
                </a:solidFill>
              </a:rPr>
              <a:t>o</a:t>
            </a:r>
            <a:r>
              <a:rPr lang="fr-FR" sz="9600" b="1" dirty="0">
                <a:solidFill>
                  <a:srgbClr val="0062FF"/>
                </a:solidFill>
              </a:rPr>
              <a:t>n</a:t>
            </a:r>
            <a:r>
              <a:rPr lang="en-CH" sz="9600" b="1" dirty="0">
                <a:solidFill>
                  <a:srgbClr val="0062FF"/>
                </a:solidFill>
              </a:rPr>
              <a:t>s</a:t>
            </a:r>
            <a:endParaRPr lang="pt-BR" sz="96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5" y="1724058"/>
            <a:ext cx="7527235" cy="4524341"/>
          </a:xfrm>
        </p:spPr>
        <p:txBody>
          <a:bodyPr/>
          <a:lstStyle/>
          <a:p>
            <a:r>
              <a:rPr lang="en-CH" dirty="0" err="1"/>
              <a:t>Utilisez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phrase au lieu d’un mot de </a:t>
            </a:r>
            <a:r>
              <a:rPr lang="en-CH" dirty="0" err="1"/>
              <a:t>passe</a:t>
            </a:r>
            <a:endParaRPr lang="pt-BR" dirty="0"/>
          </a:p>
          <a:p>
            <a:r>
              <a:rPr lang="en-CH" dirty="0"/>
              <a:t>N’</a:t>
            </a:r>
            <a:r>
              <a:rPr lang="fr-F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s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n</a:t>
            </a:r>
            <a:r>
              <a:rPr lang="en-CH" dirty="0"/>
              <a:t>e</a:t>
            </a:r>
            <a:r>
              <a:rPr lang="fr-FR" dirty="0"/>
              <a:t>l</a:t>
            </a:r>
            <a:r>
              <a:rPr lang="en-CH" dirty="0"/>
              <a:t>l</a:t>
            </a:r>
            <a:r>
              <a:rPr lang="fr-FR" dirty="0"/>
              <a:t>e</a:t>
            </a:r>
            <a:endParaRPr lang="pt-BR" dirty="0"/>
          </a:p>
          <a:p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h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o</a:t>
            </a:r>
            <a:r>
              <a:rPr lang="en-CH" dirty="0"/>
              <a:t>n </a:t>
            </a:r>
            <a:r>
              <a:rPr lang="fr-FR" dirty="0"/>
              <a:t>à</a:t>
            </a:r>
            <a:r>
              <a:rPr lang="en-CH" dirty="0"/>
              <a:t> 2 </a:t>
            </a:r>
            <a:r>
              <a:rPr lang="fr-FR" dirty="0"/>
              <a:t>n</a:t>
            </a:r>
            <a:r>
              <a:rPr lang="en-CH" dirty="0" err="1"/>
              <a:t>i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x</a:t>
            </a:r>
            <a:r>
              <a:rPr lang="en-CH" dirty="0"/>
              <a:t> </a:t>
            </a:r>
            <a:r>
              <a:rPr lang="pt-BR" dirty="0"/>
              <a:t>(2FA) </a:t>
            </a:r>
          </a:p>
          <a:p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u</a:t>
            </a:r>
            <a:r>
              <a:rPr lang="en-CH" dirty="0" err="1"/>
              <a:t>tilisez</a:t>
            </a:r>
            <a:r>
              <a:rPr lang="en-CH" dirty="0"/>
              <a:t> pas </a:t>
            </a:r>
            <a:r>
              <a:rPr lang="en-CH" dirty="0" err="1"/>
              <a:t>vos</a:t>
            </a:r>
            <a:r>
              <a:rPr lang="en-CH" dirty="0"/>
              <a:t> mots de passes/phrases</a:t>
            </a:r>
            <a:endParaRPr lang="pt-BR" dirty="0"/>
          </a:p>
          <a:p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 err="1"/>
              <a:t>i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g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n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e </a:t>
            </a:r>
            <a:r>
              <a:rPr lang="fr-FR" dirty="0"/>
              <a:t>d</a:t>
            </a:r>
            <a:r>
              <a:rPr lang="en-CH" dirty="0"/>
              <a:t>e mots de </a:t>
            </a:r>
            <a:r>
              <a:rPr lang="en-CH" dirty="0" err="1"/>
              <a:t>passe</a:t>
            </a:r>
            <a:r>
              <a:rPr lang="en-CH" dirty="0"/>
              <a:t> </a:t>
            </a:r>
            <a:r>
              <a:rPr lang="en-CH" dirty="0" err="1"/>
              <a:t>sérieux</a:t>
            </a:r>
            <a:endParaRPr lang="pt-BR" dirty="0"/>
          </a:p>
          <a:p>
            <a:r>
              <a:rPr lang="fr-FR" dirty="0" err="1"/>
              <a:t>Ch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g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r</a:t>
            </a:r>
            <a:r>
              <a:rPr lang="en-CH" dirty="0"/>
              <a:t>é</a:t>
            </a:r>
            <a:r>
              <a:rPr lang="fr-FR" dirty="0"/>
              <a:t>g</a:t>
            </a:r>
            <a:r>
              <a:rPr lang="en-CH" dirty="0"/>
              <a:t>u</a:t>
            </a:r>
            <a:r>
              <a:rPr lang="fr-FR" dirty="0"/>
              <a:t>l</a:t>
            </a:r>
            <a:r>
              <a:rPr lang="en-CH" dirty="0" err="1"/>
              <a:t>i</a:t>
            </a:r>
            <a:r>
              <a:rPr lang="fr-FR" dirty="0"/>
              <a:t>è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7B7AE51-7E2D-40C4-B662-8ED5097FD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1724058"/>
            <a:ext cx="561880" cy="42618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C789C06-9247-4247-936F-313F05C8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200671"/>
            <a:ext cx="561880" cy="42618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0EEB17E-2BBD-4AA6-A855-BB8FAA4F0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2444215"/>
            <a:ext cx="561880" cy="4261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B3547B-4374-40FA-B954-E9E96C6B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932864"/>
            <a:ext cx="561880" cy="4261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88B133E-7507-4A1B-A9D5-DA19D39E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5695431"/>
            <a:ext cx="561880" cy="426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EA751E-B2A5-4972-94AA-977AD0C0E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4645182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09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2EA3E8A4-F323-4E4B-8959-7B237845D8CF}"/>
              </a:ext>
            </a:extLst>
          </p:cNvPr>
          <p:cNvSpPr/>
          <p:nvPr/>
        </p:nvSpPr>
        <p:spPr>
          <a:xfrm flipH="1">
            <a:off x="1" y="0"/>
            <a:ext cx="9144000" cy="10270989"/>
          </a:xfrm>
          <a:prstGeom prst="rect">
            <a:avLst/>
          </a:prstGeom>
          <a:solidFill>
            <a:srgbClr val="0062FF"/>
          </a:solidFill>
          <a:ln w="12700">
            <a:miter lim="400000"/>
          </a:ln>
        </p:spPr>
        <p:txBody>
          <a:bodyPr lIns="36000" tIns="36000" rIns="36000" bIns="36000"/>
          <a:lstStyle/>
          <a:p>
            <a:pPr>
              <a:lnSpc>
                <a:spcPct val="100000"/>
              </a:lnSpc>
              <a:defRPr sz="1300">
                <a:solidFill>
                  <a:srgbClr val="92EEEE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 dirty="0">
              <a:solidFill>
                <a:srgbClr val="0062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11500" b="1" dirty="0">
                <a:solidFill>
                  <a:schemeClr val="bg1"/>
                </a:solidFill>
              </a:rPr>
              <a:t>C</a:t>
            </a:r>
            <a:r>
              <a:rPr lang="fr-FR" sz="11500" b="1" dirty="0">
                <a:solidFill>
                  <a:schemeClr val="bg1"/>
                </a:solidFill>
              </a:rPr>
              <a:t>o</a:t>
            </a:r>
            <a:r>
              <a:rPr lang="en-CH" sz="11500" b="1" dirty="0">
                <a:solidFill>
                  <a:schemeClr val="bg1"/>
                </a:solidFill>
              </a:rPr>
              <a:t>m</a:t>
            </a:r>
            <a:r>
              <a:rPr lang="fr-FR" sz="11500" b="1" dirty="0">
                <a:solidFill>
                  <a:schemeClr val="bg1"/>
                </a:solidFill>
              </a:rPr>
              <a:t>m</a:t>
            </a:r>
            <a:r>
              <a:rPr lang="en-CH" sz="11500" b="1" dirty="0">
                <a:solidFill>
                  <a:schemeClr val="bg1"/>
                </a:solidFill>
              </a:rPr>
              <a:t>e</a:t>
            </a:r>
            <a:r>
              <a:rPr lang="fr-FR" sz="11500" b="1" dirty="0">
                <a:solidFill>
                  <a:schemeClr val="bg1"/>
                </a:solidFill>
              </a:rPr>
              <a:t>n</a:t>
            </a:r>
            <a:r>
              <a:rPr lang="en-CH" sz="11500" b="1" dirty="0">
                <a:solidFill>
                  <a:schemeClr val="bg1"/>
                </a:solidFill>
              </a:rPr>
              <a:t>t </a:t>
            </a:r>
            <a:r>
              <a:rPr lang="fr-FR" sz="11500" b="1" dirty="0">
                <a:solidFill>
                  <a:schemeClr val="bg1"/>
                </a:solidFill>
              </a:rPr>
              <a:t>g</a:t>
            </a:r>
            <a:r>
              <a:rPr lang="en-CH" sz="11500" b="1" dirty="0">
                <a:solidFill>
                  <a:schemeClr val="bg1"/>
                </a:solidFill>
              </a:rPr>
              <a:t>é</a:t>
            </a:r>
            <a:r>
              <a:rPr lang="fr-FR" sz="11500" b="1" dirty="0">
                <a:solidFill>
                  <a:schemeClr val="bg1"/>
                </a:solidFill>
              </a:rPr>
              <a:t>n</a:t>
            </a:r>
            <a:r>
              <a:rPr lang="en-CH" sz="11500" b="1" dirty="0">
                <a:solidFill>
                  <a:schemeClr val="bg1"/>
                </a:solidFill>
              </a:rPr>
              <a:t>é</a:t>
            </a:r>
            <a:r>
              <a:rPr lang="fr-FR" sz="11500" b="1" dirty="0">
                <a:solidFill>
                  <a:schemeClr val="bg1"/>
                </a:solidFill>
              </a:rPr>
              <a:t>r</a:t>
            </a:r>
            <a:r>
              <a:rPr lang="en-CH" sz="11500" b="1" dirty="0">
                <a:solidFill>
                  <a:schemeClr val="bg1"/>
                </a:solidFill>
              </a:rPr>
              <a:t>e</a:t>
            </a:r>
            <a:r>
              <a:rPr lang="fr-FR" sz="11500" b="1" dirty="0">
                <a:solidFill>
                  <a:schemeClr val="bg1"/>
                </a:solidFill>
              </a:rPr>
              <a:t>r</a:t>
            </a:r>
            <a:r>
              <a:rPr lang="en-CH" sz="11500" b="1" dirty="0">
                <a:solidFill>
                  <a:schemeClr val="bg1"/>
                </a:solidFill>
              </a:rPr>
              <a:t> </a:t>
            </a:r>
            <a:r>
              <a:rPr lang="fr-FR" sz="11500" b="1" dirty="0">
                <a:solidFill>
                  <a:schemeClr val="bg1"/>
                </a:solidFill>
              </a:rPr>
              <a:t>u</a:t>
            </a:r>
            <a:r>
              <a:rPr lang="en-CH" sz="11500" b="1" dirty="0">
                <a:solidFill>
                  <a:schemeClr val="bg1"/>
                </a:solidFill>
              </a:rPr>
              <a:t>n </a:t>
            </a:r>
            <a:r>
              <a:rPr lang="fr-FR" sz="11500" b="1" dirty="0">
                <a:solidFill>
                  <a:schemeClr val="bg1"/>
                </a:solidFill>
              </a:rPr>
              <a:t>b</a:t>
            </a:r>
            <a:r>
              <a:rPr lang="en-CH" sz="11500" b="1" dirty="0">
                <a:solidFill>
                  <a:schemeClr val="bg1"/>
                </a:solidFill>
              </a:rPr>
              <a:t>o</a:t>
            </a:r>
            <a:r>
              <a:rPr lang="fr-FR" sz="11500" b="1" dirty="0">
                <a:solidFill>
                  <a:schemeClr val="bg1"/>
                </a:solidFill>
              </a:rPr>
              <a:t>n</a:t>
            </a:r>
            <a:r>
              <a:rPr lang="en-CH" sz="11500" b="1" dirty="0">
                <a:solidFill>
                  <a:schemeClr val="bg1"/>
                </a:solidFill>
              </a:rPr>
              <a:t> </a:t>
            </a:r>
            <a:r>
              <a:rPr lang="fr-FR" sz="11500" b="1" dirty="0">
                <a:solidFill>
                  <a:schemeClr val="bg1"/>
                </a:solidFill>
              </a:rPr>
              <a:t>m</a:t>
            </a:r>
            <a:r>
              <a:rPr lang="en-CH" sz="11500" b="1" dirty="0">
                <a:solidFill>
                  <a:schemeClr val="bg1"/>
                </a:solidFill>
              </a:rPr>
              <a:t>o</a:t>
            </a:r>
            <a:r>
              <a:rPr lang="fr-FR" sz="11500" b="1" dirty="0">
                <a:solidFill>
                  <a:schemeClr val="bg1"/>
                </a:solidFill>
              </a:rPr>
              <a:t>t</a:t>
            </a:r>
            <a:r>
              <a:rPr lang="en-CH" sz="11500" b="1" dirty="0">
                <a:solidFill>
                  <a:schemeClr val="bg1"/>
                </a:solidFill>
              </a:rPr>
              <a:t> </a:t>
            </a:r>
            <a:r>
              <a:rPr lang="fr-FR" sz="11500" b="1" dirty="0">
                <a:solidFill>
                  <a:schemeClr val="bg1"/>
                </a:solidFill>
              </a:rPr>
              <a:t>d</a:t>
            </a:r>
            <a:r>
              <a:rPr lang="en-CH" sz="11500" b="1" dirty="0">
                <a:solidFill>
                  <a:schemeClr val="bg1"/>
                </a:solidFill>
              </a:rPr>
              <a:t>e </a:t>
            </a:r>
            <a:r>
              <a:rPr lang="fr-FR" sz="11500" b="1" dirty="0">
                <a:solidFill>
                  <a:schemeClr val="bg1"/>
                </a:solidFill>
              </a:rPr>
              <a:t>p</a:t>
            </a:r>
            <a:r>
              <a:rPr lang="en-CH" sz="11500" b="1" dirty="0">
                <a:solidFill>
                  <a:schemeClr val="bg1"/>
                </a:solidFill>
              </a:rPr>
              <a:t>a</a:t>
            </a:r>
            <a:r>
              <a:rPr lang="fr-FR" sz="11500" b="1" dirty="0">
                <a:solidFill>
                  <a:schemeClr val="bg1"/>
                </a:solidFill>
              </a:rPr>
              <a:t>s</a:t>
            </a:r>
            <a:r>
              <a:rPr lang="en-CH" sz="11500" b="1" dirty="0">
                <a:solidFill>
                  <a:schemeClr val="bg1"/>
                </a:solidFill>
              </a:rPr>
              <a:t>s</a:t>
            </a:r>
            <a:r>
              <a:rPr lang="fr-FR" sz="11500" b="1" dirty="0">
                <a:solidFill>
                  <a:schemeClr val="bg1"/>
                </a:solidFill>
              </a:rPr>
              <a:t>e</a:t>
            </a:r>
            <a:endParaRPr lang="pt-BR" sz="11500" b="1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IBM </a:t>
            </a:r>
            <a:r>
              <a:rPr lang="pt-BR" dirty="0" err="1">
                <a:solidFill>
                  <a:schemeClr val="bg1"/>
                </a:solidFill>
              </a:rPr>
              <a:t>Volunteers</a:t>
            </a:r>
            <a:r>
              <a:rPr lang="pt-BR" dirty="0">
                <a:solidFill>
                  <a:schemeClr val="bg1"/>
                </a:solidFill>
              </a:rPr>
              <a:t> / </a:t>
            </a:r>
            <a:r>
              <a:rPr lang="pt-BR" dirty="0" err="1">
                <a:solidFill>
                  <a:schemeClr val="bg1"/>
                </a:solidFill>
              </a:rPr>
              <a:t>Activity</a:t>
            </a:r>
            <a:r>
              <a:rPr lang="pt-BR" dirty="0">
                <a:solidFill>
                  <a:schemeClr val="bg1"/>
                </a:solidFill>
              </a:rPr>
              <a:t> Kit / </a:t>
            </a:r>
            <a:r>
              <a:rPr lang="pt-BR" dirty="0" err="1">
                <a:solidFill>
                  <a:schemeClr val="bg1"/>
                </a:solidFill>
              </a:rPr>
              <a:t>Cybersecurity</a:t>
            </a:r>
            <a:r>
              <a:rPr lang="pt-BR" dirty="0">
                <a:solidFill>
                  <a:schemeClr val="bg1"/>
                </a:solidFill>
              </a:rPr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Protecting yourself </a:t>
            </a:r>
            <a:r>
              <a:rPr lang="en-US" sz="1600" dirty="0">
                <a:solidFill>
                  <a:schemeClr val="bg1"/>
                </a:solidFill>
              </a:rPr>
              <a:t>/ Checklist 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F42B2177-E513-FD41-B562-2E879617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0" y="2898843"/>
            <a:ext cx="8230893" cy="1657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B3386193-4E60-8A40-B257-8E4CD8AF2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200" y="5272930"/>
            <a:ext cx="8230896" cy="168619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FF0628B6-61C3-D749-B120-43B808B9FA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01200" y="1315845"/>
            <a:ext cx="8266175" cy="1018794"/>
          </a:xfrm>
        </p:spPr>
        <p:txBody>
          <a:bodyPr/>
          <a:lstStyle/>
          <a:p>
            <a:r>
              <a:rPr lang="pt-BR" dirty="0"/>
              <a:t>U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t</a:t>
            </a:r>
            <a:r>
              <a:rPr lang="en-CH" dirty="0"/>
              <a:t>t</a:t>
            </a:r>
            <a:r>
              <a:rPr lang="fr-FR" dirty="0"/>
              <a:t>r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pt-BR" dirty="0"/>
              <a:t>capital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pt-BR" dirty="0"/>
              <a:t>, symbol</a:t>
            </a:r>
            <a:r>
              <a:rPr lang="en-CH" dirty="0"/>
              <a:t>e</a:t>
            </a:r>
            <a:r>
              <a:rPr lang="pt-BR" dirty="0"/>
              <a:t>s, etc. </a:t>
            </a:r>
            <a:r>
              <a:rPr lang="fr-FR" dirty="0" err="1"/>
              <a:t>Mê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 err="1"/>
              <a:t>i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e </a:t>
            </a:r>
            <a:r>
              <a:rPr lang="fr-FR" dirty="0"/>
              <a:t>n</a:t>
            </a:r>
            <a:r>
              <a:rPr lang="en-CH" dirty="0"/>
              <a:t>’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d</a:t>
            </a:r>
            <a:r>
              <a:rPr lang="fr-FR" dirty="0"/>
              <a:t>é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x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c</a:t>
            </a:r>
            <a:r>
              <a:rPr lang="fr-FR" dirty="0"/>
              <a:t>i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478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66179" cy="7684082"/>
          </a:xfrm>
        </p:spPr>
        <p:txBody>
          <a:bodyPr/>
          <a:lstStyle/>
          <a:p>
            <a:r>
              <a:rPr lang="en-CH" sz="9600" b="1" dirty="0">
                <a:solidFill>
                  <a:srgbClr val="0062FF"/>
                </a:solidFill>
              </a:rPr>
              <a:t>T</a:t>
            </a:r>
            <a:r>
              <a:rPr lang="fr-FR" sz="9600" b="1" dirty="0">
                <a:solidFill>
                  <a:srgbClr val="0062FF"/>
                </a:solidFill>
              </a:rPr>
              <a:t>é</a:t>
            </a:r>
            <a:r>
              <a:rPr lang="en-CH" sz="9600" b="1" dirty="0">
                <a:solidFill>
                  <a:srgbClr val="0062FF"/>
                </a:solidFill>
              </a:rPr>
              <a:t>l</a:t>
            </a:r>
            <a:r>
              <a:rPr lang="fr-FR" sz="9600" b="1" dirty="0">
                <a:solidFill>
                  <a:srgbClr val="0062FF"/>
                </a:solidFill>
              </a:rPr>
              <a:t>é</a:t>
            </a:r>
            <a:r>
              <a:rPr lang="en-CH" sz="9600" b="1" dirty="0">
                <a:solidFill>
                  <a:srgbClr val="0062FF"/>
                </a:solidFill>
              </a:rPr>
              <a:t>c</a:t>
            </a:r>
            <a:r>
              <a:rPr lang="fr-FR" sz="9600" b="1" dirty="0">
                <a:solidFill>
                  <a:srgbClr val="0062FF"/>
                </a:solidFill>
              </a:rPr>
              <a:t>h</a:t>
            </a:r>
            <a:r>
              <a:rPr lang="en-CH" sz="9600" b="1" dirty="0">
                <a:solidFill>
                  <a:srgbClr val="0062FF"/>
                </a:solidFill>
              </a:rPr>
              <a:t>a</a:t>
            </a:r>
            <a:r>
              <a:rPr lang="fr-FR" sz="9600" b="1" dirty="0">
                <a:solidFill>
                  <a:srgbClr val="0062FF"/>
                </a:solidFill>
              </a:rPr>
              <a:t>r</a:t>
            </a:r>
            <a:r>
              <a:rPr lang="en-CH" sz="9600" b="1" dirty="0">
                <a:solidFill>
                  <a:srgbClr val="0062FF"/>
                </a:solidFill>
              </a:rPr>
              <a:t>ger </a:t>
            </a:r>
            <a:r>
              <a:rPr lang="en-CH" sz="9600" b="1" dirty="0" err="1">
                <a:solidFill>
                  <a:srgbClr val="0062FF"/>
                </a:solidFill>
              </a:rPr>
              <a:t>depuis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en-CH" sz="9600" b="1" dirty="0" err="1">
                <a:solidFill>
                  <a:srgbClr val="0062FF"/>
                </a:solidFill>
              </a:rPr>
              <a:t>l’internet</a:t>
            </a:r>
            <a:endParaRPr lang="pt-BR" sz="96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7308574" cy="4524341"/>
          </a:xfrm>
        </p:spPr>
        <p:txBody>
          <a:bodyPr/>
          <a:lstStyle/>
          <a:p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é</a:t>
            </a:r>
            <a:r>
              <a:rPr lang="fr-FR" dirty="0"/>
              <a:t>l</a:t>
            </a:r>
            <a:r>
              <a:rPr lang="en-CH" dirty="0"/>
              <a:t>é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a</a:t>
            </a:r>
            <a:r>
              <a:rPr lang="en-CH" dirty="0"/>
              <a:t>r</a:t>
            </a:r>
            <a:r>
              <a:rPr lang="fr-FR" dirty="0"/>
              <a:t>g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p</a:t>
            </a:r>
            <a:r>
              <a:rPr lang="en-CH" dirty="0"/>
              <a:t>u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s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a</a:t>
            </a:r>
            <a:r>
              <a:rPr lang="en-CH" dirty="0"/>
              <a:t>b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endParaRPr lang="pt-BR" dirty="0"/>
          </a:p>
          <a:p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s 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c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s, </a:t>
            </a:r>
            <a:r>
              <a:rPr lang="fr-FR" dirty="0"/>
              <a:t>l</a:t>
            </a:r>
            <a:r>
              <a:rPr lang="en-CH" dirty="0"/>
              <a:t>a </a:t>
            </a:r>
            <a:r>
              <a:rPr lang="fr-FR" dirty="0"/>
              <a:t>m</a:t>
            </a:r>
            <a:r>
              <a:rPr lang="en-CH" dirty="0" err="1"/>
              <a:t>usique</a:t>
            </a:r>
            <a:r>
              <a:rPr lang="en-CH" dirty="0"/>
              <a:t>, les vi</a:t>
            </a:r>
            <a:r>
              <a:rPr lang="fr-FR" dirty="0"/>
              <a:t>d</a:t>
            </a:r>
            <a:r>
              <a:rPr lang="en-CH" dirty="0"/>
              <a:t>é</a:t>
            </a:r>
            <a:r>
              <a:rPr lang="fr-FR" dirty="0"/>
              <a:t>o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t </a:t>
            </a:r>
            <a:r>
              <a:rPr lang="fr-FR" dirty="0"/>
              <a:t>t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l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f</a:t>
            </a:r>
            <a:r>
              <a:rPr lang="en-CH" dirty="0" err="1"/>
              <a:t>i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i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s  </a:t>
            </a:r>
            <a:r>
              <a:rPr lang="fr-FR" dirty="0"/>
              <a:t>p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v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t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i</a:t>
            </a:r>
            <a:r>
              <a:rPr lang="en-CH" dirty="0"/>
              <a:t>r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u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l</a:t>
            </a:r>
            <a:r>
              <a:rPr lang="en-CH" dirty="0"/>
              <a:t>wares </a:t>
            </a:r>
            <a:r>
              <a:rPr lang="en-CH" dirty="0" err="1"/>
              <a:t>pouvant</a:t>
            </a:r>
            <a:r>
              <a:rPr lang="en-CH" dirty="0"/>
              <a:t> se </a:t>
            </a:r>
            <a:r>
              <a:rPr lang="en-CH" dirty="0" err="1"/>
              <a:t>retourner</a:t>
            </a:r>
            <a:r>
              <a:rPr lang="en-CH" dirty="0"/>
              <a:t> </a:t>
            </a:r>
            <a:r>
              <a:rPr lang="en-CH" dirty="0" err="1"/>
              <a:t>contre</a:t>
            </a:r>
            <a:r>
              <a:rPr lang="en-CH" dirty="0"/>
              <a:t> </a:t>
            </a:r>
            <a:r>
              <a:rPr lang="en-CH" dirty="0" err="1"/>
              <a:t>vous</a:t>
            </a:r>
            <a:r>
              <a:rPr lang="en-CH" dirty="0"/>
              <a:t>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Checklist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79668B-04F7-4EED-9F5D-DB0F42649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958" y="5148262"/>
            <a:ext cx="5171235" cy="49641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5E779DE-0C7C-43AC-83C4-4D6039D474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8311" y="1721886"/>
            <a:ext cx="561880" cy="42618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D9CB9B4-05B2-41A3-9F4B-32CC19E17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35422" y="2868897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45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66179" cy="7684082"/>
          </a:xfrm>
        </p:spPr>
        <p:txBody>
          <a:bodyPr/>
          <a:lstStyle/>
          <a:p>
            <a:r>
              <a:rPr lang="en-CH" sz="9600" b="1" dirty="0">
                <a:solidFill>
                  <a:srgbClr val="0062FF"/>
                </a:solidFill>
              </a:rPr>
              <a:t>E</a:t>
            </a:r>
            <a:r>
              <a:rPr lang="fr-FR" sz="9600" b="1" dirty="0">
                <a:solidFill>
                  <a:srgbClr val="0062FF"/>
                </a:solidFill>
              </a:rPr>
              <a:t>n</a:t>
            </a:r>
            <a:r>
              <a:rPr lang="en-CH" sz="9600" b="1" dirty="0">
                <a:solidFill>
                  <a:srgbClr val="0062FF"/>
                </a:solidFill>
              </a:rPr>
              <a:t>v</a:t>
            </a:r>
            <a:r>
              <a:rPr lang="fr-FR" sz="9600" b="1" dirty="0">
                <a:solidFill>
                  <a:srgbClr val="0062FF"/>
                </a:solidFill>
              </a:rPr>
              <a:t>o</a:t>
            </a:r>
            <a:r>
              <a:rPr lang="en-CH" sz="9600" b="1" dirty="0" err="1">
                <a:solidFill>
                  <a:srgbClr val="0062FF"/>
                </a:solidFill>
              </a:rPr>
              <a:t>yer</a:t>
            </a:r>
            <a:r>
              <a:rPr lang="en-CH" sz="9600" b="1" dirty="0">
                <a:solidFill>
                  <a:srgbClr val="0062FF"/>
                </a:solidFill>
              </a:rPr>
              <a:t> des </a:t>
            </a:r>
            <a:r>
              <a:rPr lang="en-CH" sz="9600" b="1" dirty="0" err="1">
                <a:solidFill>
                  <a:srgbClr val="0062FF"/>
                </a:solidFill>
              </a:rPr>
              <a:t>informations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en-CH" sz="9600" b="1" dirty="0" err="1">
                <a:solidFill>
                  <a:srgbClr val="0062FF"/>
                </a:solidFill>
              </a:rPr>
              <a:t>en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en-CH" sz="9600" b="1" dirty="0" err="1">
                <a:solidFill>
                  <a:srgbClr val="0062FF"/>
                </a:solidFill>
              </a:rPr>
              <a:t>ligne</a:t>
            </a:r>
            <a:endParaRPr lang="pt-BR" sz="9600" b="1" dirty="0">
              <a:solidFill>
                <a:srgbClr val="0062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4405302"/>
            <a:ext cx="7308440" cy="2558715"/>
          </a:xfrm>
        </p:spPr>
        <p:txBody>
          <a:bodyPr/>
          <a:lstStyle/>
          <a:p>
            <a:r>
              <a:rPr lang="en-CH" dirty="0"/>
              <a:t>N’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j</a:t>
            </a:r>
            <a:r>
              <a:rPr lang="en-CH" dirty="0"/>
              <a:t>a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fr-FR" dirty="0"/>
              <a:t>u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i</a:t>
            </a:r>
            <a:r>
              <a:rPr lang="en-CH" dirty="0"/>
              <a:t>n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r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d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z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r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v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 err="1"/>
              <a:t>i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u</a:t>
            </a:r>
            <a:r>
              <a:rPr lang="fr-FR" dirty="0"/>
              <a:t>b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 </a:t>
            </a:r>
            <a:r>
              <a:rPr lang="fr-FR" dirty="0"/>
              <a:t>u</a:t>
            </a:r>
            <a:r>
              <a:rPr lang="en-CH" dirty="0"/>
              <a:t>n </a:t>
            </a:r>
            <a:r>
              <a:rPr lang="fr-FR" dirty="0"/>
              <a:t>j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 </a:t>
            </a:r>
            <a:r>
              <a:rPr lang="fr-FR" dirty="0"/>
              <a:t>o</a:t>
            </a:r>
            <a:r>
              <a:rPr lang="en-CH" dirty="0"/>
              <a:t>u </a:t>
            </a:r>
            <a:r>
              <a:rPr lang="fr-FR" dirty="0"/>
              <a:t>l</a:t>
            </a:r>
            <a:r>
              <a:rPr lang="en-CH" dirty="0"/>
              <a:t>’</a:t>
            </a:r>
            <a:r>
              <a:rPr lang="fr-FR" dirty="0"/>
              <a:t>a</a:t>
            </a:r>
            <a:r>
              <a:rPr lang="en-CH" dirty="0"/>
              <a:t>u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Summary 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D9FBBD71-FB0E-496B-AE49-F3957D2952A7}"/>
              </a:ext>
            </a:extLst>
          </p:cNvPr>
          <p:cNvSpPr txBox="1">
            <a:spLocks/>
          </p:cNvSpPr>
          <p:nvPr/>
        </p:nvSpPr>
        <p:spPr>
          <a:xfrm>
            <a:off x="9601200" y="1724058"/>
            <a:ext cx="8226220" cy="45243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CH" kern="0" dirty="0"/>
              <a:t>V</a:t>
            </a:r>
            <a:r>
              <a:rPr lang="fr-FR" kern="0" dirty="0"/>
              <a:t>o</a:t>
            </a:r>
            <a:r>
              <a:rPr lang="en-CH" kern="0" dirty="0"/>
              <a:t>s </a:t>
            </a:r>
            <a:r>
              <a:rPr lang="fr-FR" kern="0" dirty="0"/>
              <a:t>i</a:t>
            </a:r>
            <a:r>
              <a:rPr lang="en-CH" kern="0" dirty="0"/>
              <a:t>n</a:t>
            </a:r>
            <a:r>
              <a:rPr lang="fr-FR" kern="0" dirty="0"/>
              <a:t>f</a:t>
            </a:r>
            <a:r>
              <a:rPr lang="en-CH" kern="0" dirty="0"/>
              <a:t>o</a:t>
            </a:r>
            <a:r>
              <a:rPr lang="fr-FR" kern="0" dirty="0"/>
              <a:t>r</a:t>
            </a:r>
            <a:r>
              <a:rPr lang="en-CH" kern="0" dirty="0"/>
              <a:t>m</a:t>
            </a:r>
            <a:r>
              <a:rPr lang="fr-FR" kern="0" dirty="0"/>
              <a:t>a</a:t>
            </a:r>
            <a:r>
              <a:rPr lang="en-CH" kern="0" dirty="0"/>
              <a:t>t</a:t>
            </a:r>
            <a:r>
              <a:rPr lang="fr-FR" kern="0" dirty="0"/>
              <a:t>i</a:t>
            </a:r>
            <a:r>
              <a:rPr lang="en-CH" kern="0" dirty="0"/>
              <a:t>o</a:t>
            </a:r>
            <a:r>
              <a:rPr lang="fr-FR" kern="0" dirty="0"/>
              <a:t>n</a:t>
            </a:r>
            <a:r>
              <a:rPr lang="en-CH" kern="0" dirty="0"/>
              <a:t>s </a:t>
            </a:r>
            <a:r>
              <a:rPr lang="fr-FR" kern="0" dirty="0"/>
              <a:t>p</a:t>
            </a:r>
            <a:r>
              <a:rPr lang="en-CH" kern="0" dirty="0"/>
              <a:t>e</a:t>
            </a:r>
            <a:r>
              <a:rPr lang="fr-FR" kern="0" dirty="0"/>
              <a:t>u</a:t>
            </a:r>
            <a:r>
              <a:rPr lang="en-CH" kern="0" dirty="0"/>
              <a:t>v</a:t>
            </a:r>
            <a:r>
              <a:rPr lang="fr-FR" kern="0" dirty="0"/>
              <a:t>e</a:t>
            </a:r>
            <a:r>
              <a:rPr lang="en-CH" kern="0" dirty="0"/>
              <a:t>n</a:t>
            </a:r>
            <a:r>
              <a:rPr lang="fr-FR" kern="0" dirty="0"/>
              <a:t>t</a:t>
            </a:r>
            <a:r>
              <a:rPr lang="en-CH" kern="0" dirty="0"/>
              <a:t> </a:t>
            </a:r>
            <a:r>
              <a:rPr lang="fr-FR" kern="0" dirty="0"/>
              <a:t>ê</a:t>
            </a:r>
            <a:r>
              <a:rPr lang="en-CH" kern="0" dirty="0"/>
              <a:t>t</a:t>
            </a:r>
            <a:r>
              <a:rPr lang="fr-FR" kern="0" dirty="0"/>
              <a:t>r</a:t>
            </a:r>
            <a:r>
              <a:rPr lang="en-CH" kern="0" dirty="0"/>
              <a:t>e </a:t>
            </a:r>
            <a:r>
              <a:rPr lang="fr-FR" b="1" kern="0" dirty="0"/>
              <a:t>i</a:t>
            </a:r>
            <a:r>
              <a:rPr lang="en-CH" b="1" kern="0" dirty="0"/>
              <a:t>n</a:t>
            </a:r>
            <a:r>
              <a:rPr lang="fr-FR" b="1" kern="0" dirty="0"/>
              <a:t>t</a:t>
            </a:r>
            <a:r>
              <a:rPr lang="en-CH" b="1" kern="0" dirty="0"/>
              <a:t>e</a:t>
            </a:r>
            <a:r>
              <a:rPr lang="fr-FR" b="1" kern="0" dirty="0"/>
              <a:t>r</a:t>
            </a:r>
            <a:r>
              <a:rPr lang="en-CH" b="1" kern="0" dirty="0"/>
              <a:t>c</a:t>
            </a:r>
            <a:r>
              <a:rPr lang="fr-FR" b="1" kern="0" dirty="0"/>
              <a:t>e</a:t>
            </a:r>
            <a:r>
              <a:rPr lang="en-CH" b="1" kern="0" dirty="0"/>
              <a:t>p</a:t>
            </a:r>
            <a:r>
              <a:rPr lang="fr-FR" b="1" kern="0" dirty="0"/>
              <a:t>t</a:t>
            </a:r>
            <a:r>
              <a:rPr lang="en-CH" b="1" kern="0" dirty="0"/>
              <a:t>é</a:t>
            </a:r>
            <a:r>
              <a:rPr lang="fr-FR" b="1" kern="0" dirty="0"/>
              <a:t>e</a:t>
            </a:r>
            <a:r>
              <a:rPr lang="en-CH" b="1" kern="0" dirty="0"/>
              <a:t>s</a:t>
            </a:r>
            <a:r>
              <a:rPr lang="en-CH" kern="0" dirty="0"/>
              <a:t> du</a:t>
            </a:r>
            <a:r>
              <a:rPr lang="fr-FR" kern="0" dirty="0"/>
              <a:t>r</a:t>
            </a:r>
            <a:r>
              <a:rPr lang="en-CH" kern="0" dirty="0"/>
              <a:t>a</a:t>
            </a:r>
            <a:r>
              <a:rPr lang="fr-FR" kern="0" dirty="0"/>
              <a:t>n</a:t>
            </a:r>
            <a:r>
              <a:rPr lang="en-CH" kern="0" dirty="0"/>
              <a:t>t </a:t>
            </a:r>
            <a:r>
              <a:rPr lang="fr-FR" kern="0" dirty="0"/>
              <a:t>l</a:t>
            </a:r>
            <a:r>
              <a:rPr lang="en-CH" kern="0" dirty="0"/>
              <a:t>e</a:t>
            </a:r>
            <a:r>
              <a:rPr lang="fr-FR" kern="0" dirty="0"/>
              <a:t>u</a:t>
            </a:r>
            <a:r>
              <a:rPr lang="en-CH" kern="0" dirty="0"/>
              <a:t>r </a:t>
            </a:r>
            <a:r>
              <a:rPr lang="en-CH" kern="0" dirty="0" err="1"/>
              <a:t>parcours</a:t>
            </a:r>
            <a:r>
              <a:rPr lang="en-CH" kern="0" dirty="0"/>
              <a:t> sur internet.</a:t>
            </a:r>
            <a:r>
              <a:rPr lang="pt-BR" kern="0" dirty="0"/>
              <a:t> </a:t>
            </a:r>
            <a:r>
              <a:rPr lang="pt-BR" b="1" kern="0" dirty="0"/>
              <a:t>Email, messages, photos</a:t>
            </a:r>
            <a:r>
              <a:rPr lang="en-CH" b="1" kern="0" dirty="0"/>
              <a:t> </a:t>
            </a:r>
            <a:r>
              <a:rPr lang="fr-FR" b="1" kern="0" dirty="0"/>
              <a:t>p</a:t>
            </a:r>
            <a:r>
              <a:rPr lang="en-CH" b="1" kern="0" dirty="0"/>
              <a:t>r</a:t>
            </a:r>
            <a:r>
              <a:rPr lang="fr-FR" b="1" kern="0" dirty="0"/>
              <a:t>i</a:t>
            </a:r>
            <a:r>
              <a:rPr lang="en-CH" b="1" kern="0" dirty="0"/>
              <a:t>v</a:t>
            </a:r>
            <a:r>
              <a:rPr lang="fr-FR" b="1" kern="0" dirty="0"/>
              <a:t>é</a:t>
            </a:r>
            <a:r>
              <a:rPr lang="en-CH" b="1" kern="0" dirty="0"/>
              <a:t>e</a:t>
            </a:r>
            <a:r>
              <a:rPr lang="fr-FR" b="1" kern="0" dirty="0"/>
              <a:t>s</a:t>
            </a:r>
            <a:r>
              <a:rPr lang="pt-BR" kern="0" dirty="0"/>
              <a:t>, </a:t>
            </a:r>
            <a:r>
              <a:rPr lang="en-CH" kern="0" dirty="0"/>
              <a:t>m</a:t>
            </a:r>
            <a:r>
              <a:rPr lang="fr-FR" kern="0" dirty="0"/>
              <a:t>ê</a:t>
            </a:r>
            <a:r>
              <a:rPr lang="en-CH" kern="0" dirty="0"/>
              <a:t>m</a:t>
            </a:r>
            <a:r>
              <a:rPr lang="fr-FR" kern="0" dirty="0"/>
              <a:t>e</a:t>
            </a:r>
            <a:r>
              <a:rPr lang="pt-BR" kern="0" dirty="0"/>
              <a:t> </a:t>
            </a:r>
            <a:r>
              <a:rPr lang="en-CH" b="1" kern="0" dirty="0"/>
              <a:t>l</a:t>
            </a:r>
            <a:r>
              <a:rPr lang="fr-FR" b="1" kern="0" dirty="0"/>
              <a:t>e</a:t>
            </a:r>
            <a:r>
              <a:rPr lang="en-CH" b="1" kern="0" dirty="0"/>
              <a:t>s </a:t>
            </a:r>
            <a:r>
              <a:rPr lang="fr-FR" b="1" kern="0" dirty="0"/>
              <a:t>a</a:t>
            </a:r>
            <a:r>
              <a:rPr lang="en-CH" b="1" kern="0" dirty="0"/>
              <a:t>p</a:t>
            </a:r>
            <a:r>
              <a:rPr lang="fr-FR" b="1" kern="0" dirty="0"/>
              <a:t>p</a:t>
            </a:r>
            <a:r>
              <a:rPr lang="en-CH" b="1" kern="0" dirty="0"/>
              <a:t>e</a:t>
            </a:r>
            <a:r>
              <a:rPr lang="fr-FR" b="1" kern="0" dirty="0"/>
              <a:t>l</a:t>
            </a:r>
            <a:r>
              <a:rPr lang="en-CH" b="1" kern="0" dirty="0"/>
              <a:t>s </a:t>
            </a:r>
            <a:r>
              <a:rPr lang="fr-FR" b="1" kern="0" dirty="0"/>
              <a:t>v</a:t>
            </a:r>
            <a:r>
              <a:rPr lang="en-CH" b="1" kern="0" dirty="0" err="1"/>
              <a:t>i</a:t>
            </a:r>
            <a:r>
              <a:rPr lang="fr-FR" b="1" kern="0" dirty="0"/>
              <a:t>d</a:t>
            </a:r>
            <a:r>
              <a:rPr lang="en-CH" b="1" kern="0" dirty="0"/>
              <a:t>é</a:t>
            </a:r>
            <a:r>
              <a:rPr lang="fr-FR" b="1" kern="0" dirty="0"/>
              <a:t>o</a:t>
            </a:r>
            <a:r>
              <a:rPr lang="en-CH" b="1" kern="0" dirty="0"/>
              <a:t>s </a:t>
            </a:r>
            <a:r>
              <a:rPr lang="en-CH" kern="0" dirty="0"/>
              <a:t>p</a:t>
            </a:r>
            <a:r>
              <a:rPr lang="fr-FR" kern="0" dirty="0"/>
              <a:t>e</a:t>
            </a:r>
            <a:r>
              <a:rPr lang="en-CH" kern="0" dirty="0"/>
              <a:t>u</a:t>
            </a:r>
            <a:r>
              <a:rPr lang="fr-FR" kern="0" dirty="0"/>
              <a:t>v</a:t>
            </a:r>
            <a:r>
              <a:rPr lang="en-CH" kern="0" dirty="0"/>
              <a:t>e</a:t>
            </a:r>
            <a:r>
              <a:rPr lang="fr-FR" kern="0" dirty="0"/>
              <a:t>n</a:t>
            </a:r>
            <a:r>
              <a:rPr lang="en-CH" kern="0" dirty="0"/>
              <a:t>t </a:t>
            </a:r>
            <a:r>
              <a:rPr lang="fr-FR" kern="0" dirty="0"/>
              <a:t>ê</a:t>
            </a:r>
            <a:r>
              <a:rPr lang="en-CH" kern="0" dirty="0"/>
              <a:t>t</a:t>
            </a:r>
            <a:r>
              <a:rPr lang="fr-FR" kern="0" dirty="0"/>
              <a:t>r</a:t>
            </a:r>
            <a:r>
              <a:rPr lang="en-CH" kern="0" dirty="0"/>
              <a:t>e</a:t>
            </a:r>
            <a:r>
              <a:rPr lang="fr-FR" kern="0" dirty="0"/>
              <a:t>s</a:t>
            </a:r>
            <a:r>
              <a:rPr lang="en-CH" kern="0" dirty="0"/>
              <a:t> </a:t>
            </a:r>
            <a:r>
              <a:rPr lang="fr-FR" kern="0" dirty="0"/>
              <a:t>v</a:t>
            </a:r>
            <a:r>
              <a:rPr lang="en-CH" kern="0" dirty="0"/>
              <a:t>u</a:t>
            </a:r>
            <a:r>
              <a:rPr lang="fr-FR" kern="0" dirty="0"/>
              <a:t>s</a:t>
            </a:r>
            <a:r>
              <a:rPr lang="en-CH" kern="0" dirty="0"/>
              <a:t>/</a:t>
            </a:r>
            <a:r>
              <a:rPr lang="fr-FR" kern="0" dirty="0"/>
              <a:t>e</a:t>
            </a:r>
            <a:r>
              <a:rPr lang="en-CH" kern="0" dirty="0"/>
              <a:t>n</a:t>
            </a:r>
            <a:r>
              <a:rPr lang="fr-FR" kern="0" dirty="0"/>
              <a:t>t</a:t>
            </a:r>
            <a:r>
              <a:rPr lang="en-CH" kern="0" dirty="0"/>
              <a:t>e</a:t>
            </a:r>
            <a:r>
              <a:rPr lang="fr-FR" kern="0" dirty="0"/>
              <a:t>n</a:t>
            </a:r>
            <a:r>
              <a:rPr lang="en-CH" kern="0" dirty="0"/>
              <a:t>d</a:t>
            </a:r>
            <a:r>
              <a:rPr lang="fr-FR" kern="0" dirty="0"/>
              <a:t>u</a:t>
            </a:r>
            <a:r>
              <a:rPr lang="en-CH" kern="0" dirty="0"/>
              <a:t>s </a:t>
            </a:r>
            <a:r>
              <a:rPr lang="fr-FR" kern="0" dirty="0"/>
              <a:t>p</a:t>
            </a:r>
            <a:r>
              <a:rPr lang="en-CH" kern="0" dirty="0"/>
              <a:t>a</a:t>
            </a:r>
            <a:r>
              <a:rPr lang="fr-FR" kern="0" dirty="0"/>
              <a:t>r</a:t>
            </a:r>
            <a:r>
              <a:rPr lang="en-CH" kern="0" dirty="0"/>
              <a:t> </a:t>
            </a:r>
            <a:r>
              <a:rPr lang="fr-FR" kern="0" dirty="0"/>
              <a:t>q</a:t>
            </a:r>
            <a:r>
              <a:rPr lang="en-CH" kern="0" dirty="0"/>
              <a:t>u</a:t>
            </a:r>
            <a:r>
              <a:rPr lang="fr-FR" kern="0" dirty="0"/>
              <a:t>e</a:t>
            </a:r>
            <a:r>
              <a:rPr lang="en-CH" kern="0" dirty="0"/>
              <a:t>l</a:t>
            </a:r>
            <a:r>
              <a:rPr lang="fr-FR" kern="0" dirty="0"/>
              <a:t>q</a:t>
            </a:r>
            <a:r>
              <a:rPr lang="en-CH" kern="0" dirty="0"/>
              <a:t>u’</a:t>
            </a:r>
            <a:r>
              <a:rPr lang="fr-FR" kern="0" dirty="0"/>
              <a:t>u</a:t>
            </a:r>
            <a:r>
              <a:rPr lang="en-CH" kern="0" dirty="0"/>
              <a:t>n </a:t>
            </a:r>
            <a:r>
              <a:rPr lang="fr-FR" kern="0" dirty="0"/>
              <a:t>a</a:t>
            </a:r>
            <a:r>
              <a:rPr lang="en-CH" kern="0" dirty="0"/>
              <a:t>v</a:t>
            </a:r>
            <a:r>
              <a:rPr lang="fr-FR" kern="0" dirty="0"/>
              <a:t>e</a:t>
            </a:r>
            <a:r>
              <a:rPr lang="en-CH" kern="0" dirty="0"/>
              <a:t>c </a:t>
            </a:r>
            <a:r>
              <a:rPr lang="fr-FR" kern="0" dirty="0"/>
              <a:t>q</a:t>
            </a:r>
            <a:r>
              <a:rPr lang="en-CH" kern="0" dirty="0"/>
              <a:t>u</a:t>
            </a:r>
            <a:r>
              <a:rPr lang="fr-FR" kern="0" dirty="0"/>
              <a:t>i</a:t>
            </a:r>
            <a:r>
              <a:rPr lang="en-CH" kern="0" dirty="0"/>
              <a:t> </a:t>
            </a:r>
            <a:r>
              <a:rPr lang="fr-FR" kern="0" dirty="0"/>
              <a:t>v</a:t>
            </a:r>
            <a:r>
              <a:rPr lang="en-CH" kern="0" dirty="0"/>
              <a:t>o</a:t>
            </a:r>
            <a:r>
              <a:rPr lang="fr-FR" kern="0" dirty="0"/>
              <a:t>u</a:t>
            </a:r>
            <a:r>
              <a:rPr lang="en-CH" kern="0" dirty="0"/>
              <a:t>s </a:t>
            </a:r>
            <a:r>
              <a:rPr lang="fr-FR" kern="0" dirty="0"/>
              <a:t>n</a:t>
            </a:r>
            <a:r>
              <a:rPr lang="en-CH" kern="0" dirty="0"/>
              <a:t>e </a:t>
            </a:r>
            <a:r>
              <a:rPr lang="fr-FR" kern="0" dirty="0"/>
              <a:t>v</a:t>
            </a:r>
            <a:r>
              <a:rPr lang="en-CH" kern="0" dirty="0"/>
              <a:t>o</a:t>
            </a:r>
            <a:r>
              <a:rPr lang="fr-FR" kern="0" dirty="0"/>
              <a:t>u</a:t>
            </a:r>
            <a:r>
              <a:rPr lang="en-CH" kern="0" dirty="0"/>
              <a:t>l</a:t>
            </a:r>
            <a:r>
              <a:rPr lang="fr-FR" kern="0" dirty="0"/>
              <a:t>i</a:t>
            </a:r>
            <a:r>
              <a:rPr lang="en-CH" kern="0" dirty="0"/>
              <a:t>e</a:t>
            </a:r>
            <a:r>
              <a:rPr lang="fr-FR" kern="0" dirty="0"/>
              <a:t>z</a:t>
            </a:r>
            <a:r>
              <a:rPr lang="en-CH" kern="0" dirty="0"/>
              <a:t> </a:t>
            </a:r>
            <a:r>
              <a:rPr lang="fr-FR" kern="0" dirty="0"/>
              <a:t>p</a:t>
            </a:r>
            <a:r>
              <a:rPr lang="en-CH" kern="0" dirty="0"/>
              <a:t>a</a:t>
            </a:r>
            <a:r>
              <a:rPr lang="fr-FR" kern="0" dirty="0"/>
              <a:t>s</a:t>
            </a:r>
            <a:r>
              <a:rPr lang="en-CH" kern="0" dirty="0"/>
              <a:t> </a:t>
            </a:r>
            <a:r>
              <a:rPr lang="fr-FR" kern="0" dirty="0"/>
              <a:t>p</a:t>
            </a:r>
            <a:r>
              <a:rPr lang="en-CH" kern="0" dirty="0"/>
              <a:t>a</a:t>
            </a:r>
            <a:r>
              <a:rPr lang="fr-FR" kern="0" dirty="0"/>
              <a:t>r</a:t>
            </a:r>
            <a:r>
              <a:rPr lang="en-CH" kern="0" dirty="0"/>
              <a:t>t</a:t>
            </a:r>
            <a:r>
              <a:rPr lang="fr-FR" kern="0" dirty="0"/>
              <a:t>a</a:t>
            </a:r>
            <a:r>
              <a:rPr lang="en-CH" kern="0" dirty="0"/>
              <a:t>g</a:t>
            </a:r>
            <a:r>
              <a:rPr lang="fr-FR" kern="0" dirty="0"/>
              <a:t>e</a:t>
            </a:r>
            <a:r>
              <a:rPr lang="en-CH" kern="0" dirty="0"/>
              <a:t>r</a:t>
            </a:r>
            <a:r>
              <a:rPr lang="pt-BR" kern="0" dirty="0"/>
              <a:t>.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18CBF-BEBB-4CC0-8CD9-DC8F86286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5422" y="4421344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62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66179" cy="7684082"/>
          </a:xfrm>
        </p:spPr>
        <p:txBody>
          <a:bodyPr/>
          <a:lstStyle/>
          <a:p>
            <a:r>
              <a:rPr lang="en-CH" sz="9600" b="1" dirty="0" err="1">
                <a:solidFill>
                  <a:srgbClr val="0062FF"/>
                </a:solidFill>
              </a:rPr>
              <a:t>Qu’est-ce</a:t>
            </a:r>
            <a:r>
              <a:rPr lang="en-CH" sz="9600" b="1" dirty="0">
                <a:solidFill>
                  <a:srgbClr val="0062FF"/>
                </a:solidFill>
              </a:rPr>
              <a:t> que le </a:t>
            </a:r>
            <a:r>
              <a:rPr lang="en-CH" sz="9600" b="1" dirty="0" err="1">
                <a:solidFill>
                  <a:srgbClr val="0062FF"/>
                </a:solidFill>
              </a:rPr>
              <a:t>chiffrement</a:t>
            </a:r>
            <a:r>
              <a:rPr lang="pt-BR" sz="9600" b="1" dirty="0">
                <a:solidFill>
                  <a:srgbClr val="0062FF"/>
                </a:solidFill>
              </a:rPr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422296" y="819321"/>
            <a:ext cx="8229466" cy="7684082"/>
          </a:xfrm>
        </p:spPr>
        <p:txBody>
          <a:bodyPr/>
          <a:lstStyle/>
          <a:p>
            <a:r>
              <a:rPr lang="en-CH" dirty="0" err="1"/>
              <a:t>Vous</a:t>
            </a:r>
            <a:r>
              <a:rPr lang="en-CH" dirty="0"/>
              <a:t> </a:t>
            </a:r>
            <a:r>
              <a:rPr lang="en-CH" dirty="0" err="1"/>
              <a:t>avez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t</a:t>
            </a:r>
            <a:r>
              <a:rPr lang="fr-FR" dirty="0"/>
              <a:t>a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e</a:t>
            </a:r>
            <a:r>
              <a:rPr lang="fr-FR" dirty="0"/>
              <a:t>m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t </a:t>
            </a:r>
            <a:r>
              <a:rPr lang="en-CH" dirty="0" err="1"/>
              <a:t>noté</a:t>
            </a:r>
            <a:r>
              <a:rPr lang="en-CH" dirty="0"/>
              <a:t> que </a:t>
            </a:r>
            <a:r>
              <a:rPr lang="en-CH" dirty="0" err="1"/>
              <a:t>nombreux</a:t>
            </a:r>
            <a:r>
              <a:rPr lang="en-CH" dirty="0"/>
              <a:t> </a:t>
            </a:r>
            <a:r>
              <a:rPr lang="en-CH" dirty="0" err="1"/>
              <a:t>sont</a:t>
            </a:r>
            <a:r>
              <a:rPr lang="en-CH" dirty="0"/>
              <a:t> les sites et le </a:t>
            </a:r>
            <a:r>
              <a:rPr lang="en-CH" dirty="0" err="1"/>
              <a:t>messageries</a:t>
            </a:r>
            <a:r>
              <a:rPr lang="en-CH" dirty="0"/>
              <a:t> qui </a:t>
            </a:r>
            <a:r>
              <a:rPr lang="en-CH" dirty="0" err="1"/>
              <a:t>utilisent</a:t>
            </a:r>
            <a:r>
              <a:rPr lang="en-CH" dirty="0"/>
              <a:t> le </a:t>
            </a:r>
            <a:r>
              <a:rPr lang="en-CH" dirty="0" err="1"/>
              <a:t>chiffrement</a:t>
            </a:r>
            <a:r>
              <a:rPr lang="pt-BR" dirty="0"/>
              <a:t>: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fr-FR" dirty="0"/>
              <a:t>Po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r</a:t>
            </a:r>
            <a:r>
              <a:rPr lang="fr-FR" dirty="0"/>
              <a:t>o</a:t>
            </a:r>
            <a:r>
              <a:rPr lang="en-CH" dirty="0"/>
              <a:t>t</a:t>
            </a:r>
            <a:r>
              <a:rPr lang="fr-FR" dirty="0"/>
              <a:t>é</a:t>
            </a:r>
            <a:r>
              <a:rPr lang="en-CH" dirty="0"/>
              <a:t>ger les </a:t>
            </a:r>
            <a:r>
              <a:rPr lang="en-CH" dirty="0" err="1"/>
              <a:t>données</a:t>
            </a:r>
            <a:r>
              <a:rPr lang="en-CH" dirty="0"/>
              <a:t> </a:t>
            </a:r>
            <a:r>
              <a:rPr lang="en-CH" dirty="0" err="1"/>
              <a:t>en</a:t>
            </a:r>
            <a:r>
              <a:rPr lang="en-CH" dirty="0"/>
              <a:t> </a:t>
            </a:r>
            <a:r>
              <a:rPr lang="fr-FR" dirty="0"/>
              <a:t>rend</a:t>
            </a: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t</a:t>
            </a:r>
            <a:r>
              <a:rPr lang="fr-FR" dirty="0"/>
              <a:t> la compréhension d'un document impossible à toute personne qui n'a pas la </a:t>
            </a:r>
            <a:r>
              <a:rPr lang="fr-FR" dirty="0">
                <a:hlinkClick r:id="rId3" tooltip="Clé de chiffrement"/>
              </a:rPr>
              <a:t>clé de (dé)chiffrement</a:t>
            </a:r>
            <a:r>
              <a:rPr lang="fr-FR" dirty="0"/>
              <a:t>.</a:t>
            </a:r>
            <a:r>
              <a:rPr lang="pt-BR" dirty="0"/>
              <a:t> </a:t>
            </a:r>
            <a:endParaRPr lang="en-CH" dirty="0"/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fr-FR" dirty="0"/>
              <a:t>L</a:t>
            </a:r>
            <a:r>
              <a:rPr lang="en-CH" dirty="0"/>
              <a:t>e </a:t>
            </a:r>
            <a:r>
              <a:rPr lang="en-CH" dirty="0" err="1"/>
              <a:t>chiffr</a:t>
            </a:r>
            <a:r>
              <a:rPr lang="fr-FR" dirty="0"/>
              <a:t>e</a:t>
            </a:r>
            <a:r>
              <a:rPr lang="en-CH" dirty="0"/>
              <a:t>m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en-CH" dirty="0" err="1"/>
              <a:t>peut</a:t>
            </a:r>
            <a:r>
              <a:rPr lang="en-CH" dirty="0"/>
              <a:t> </a:t>
            </a:r>
            <a:r>
              <a:rPr lang="en-CH" dirty="0" err="1"/>
              <a:t>parfois</a:t>
            </a:r>
            <a:r>
              <a:rPr lang="en-CH" dirty="0"/>
              <a:t> se faire </a:t>
            </a:r>
            <a:r>
              <a:rPr lang="fr-FR" dirty="0"/>
              <a:t>c</a:t>
            </a:r>
            <a:r>
              <a:rPr lang="en-CH" dirty="0"/>
              <a:t>a</a:t>
            </a:r>
            <a:r>
              <a:rPr lang="fr-FR" dirty="0"/>
              <a:t>s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r </a:t>
            </a:r>
            <a:r>
              <a:rPr lang="fr-FR" dirty="0"/>
              <a:t>p</a:t>
            </a:r>
            <a:r>
              <a:rPr lang="en-CH" dirty="0"/>
              <a:t>a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</a:t>
            </a:r>
            <a:r>
              <a:rPr lang="fr-FR" dirty="0"/>
              <a:t>s</a:t>
            </a:r>
            <a:r>
              <a:rPr lang="en-CH" dirty="0"/>
              <a:t> tiers</a:t>
            </a:r>
            <a:endParaRPr lang="pt-BR" dirty="0"/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m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n</a:t>
            </a:r>
            <a:r>
              <a:rPr lang="en-CH" dirty="0"/>
              <a:t> </a:t>
            </a:r>
            <a:r>
              <a:rPr lang="fr-FR" dirty="0"/>
              <a:t>l</a:t>
            </a:r>
            <a:r>
              <a:rPr lang="en-CH" dirty="0"/>
              <a:t>e 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u</a:t>
            </a:r>
            <a:r>
              <a:rPr lang="en-CH" dirty="0"/>
              <a:t>s </a:t>
            </a:r>
            <a:r>
              <a:rPr lang="fr-FR" dirty="0"/>
              <a:t>s</a:t>
            </a:r>
            <a:r>
              <a:rPr lang="en-CH" dirty="0"/>
              <a:t>û</a:t>
            </a:r>
            <a:r>
              <a:rPr lang="fr-FR" dirty="0"/>
              <a:t>r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d</a:t>
            </a:r>
            <a:r>
              <a:rPr lang="en-CH" dirty="0"/>
              <a:t>e 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j</a:t>
            </a:r>
            <a:r>
              <a:rPr lang="en-CH" dirty="0"/>
              <a:t>a</a:t>
            </a:r>
            <a:r>
              <a:rPr lang="fr-FR" dirty="0"/>
              <a:t>m</a:t>
            </a:r>
            <a:r>
              <a:rPr lang="en-CH" dirty="0"/>
              <a:t>a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fr-FR" dirty="0"/>
              <a:t>e</a:t>
            </a:r>
            <a:r>
              <a:rPr lang="en-CH" dirty="0"/>
              <a:t>n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y</a:t>
            </a:r>
            <a:r>
              <a:rPr lang="en-CH" dirty="0"/>
              <a:t>e</a:t>
            </a:r>
            <a:r>
              <a:rPr lang="fr-FR" dirty="0"/>
              <a:t>r</a:t>
            </a:r>
            <a:r>
              <a:rPr lang="en-CH" dirty="0"/>
              <a:t>, </a:t>
            </a:r>
            <a:r>
              <a:rPr lang="en-CH" dirty="0" err="1"/>
              <a:t>partager</a:t>
            </a:r>
            <a:r>
              <a:rPr lang="en-CH" dirty="0"/>
              <a:t> des information que </a:t>
            </a:r>
            <a:r>
              <a:rPr lang="en-CH" dirty="0" err="1"/>
              <a:t>vous</a:t>
            </a:r>
            <a:r>
              <a:rPr lang="en-CH" dirty="0"/>
              <a:t> ne </a:t>
            </a:r>
            <a:r>
              <a:rPr lang="en-CH" dirty="0" err="1"/>
              <a:t>voudriez</a:t>
            </a:r>
            <a:r>
              <a:rPr lang="en-CH" dirty="0"/>
              <a:t> pas </a:t>
            </a:r>
            <a:r>
              <a:rPr lang="en-CH" dirty="0" err="1"/>
              <a:t>voir</a:t>
            </a:r>
            <a:r>
              <a:rPr lang="en-CH" dirty="0"/>
              <a:t> </a:t>
            </a:r>
            <a:r>
              <a:rPr lang="en-CH" dirty="0" err="1"/>
              <a:t>devenir</a:t>
            </a:r>
            <a:r>
              <a:rPr lang="en-CH" dirty="0"/>
              <a:t> </a:t>
            </a:r>
            <a:r>
              <a:rPr lang="en-CH" dirty="0" err="1"/>
              <a:t>publiques</a:t>
            </a:r>
            <a:r>
              <a:rPr lang="en-CH" dirty="0"/>
              <a:t> un jour</a:t>
            </a:r>
          </a:p>
          <a:p>
            <a:pPr marL="457200" indent="-457200">
              <a:buFont typeface="IBM Plex Sans" panose="020B0503050203000203" pitchFamily="34" charset="0"/>
              <a:buChar char="—"/>
            </a:pPr>
            <a:endParaRPr lang="en-CH" b="1" dirty="0"/>
          </a:p>
          <a:p>
            <a:pPr marL="457200" indent="-457200">
              <a:buFont typeface="IBM Plex Sans" panose="020B0503050203000203" pitchFamily="34" charset="0"/>
              <a:buChar char="—"/>
            </a:pPr>
            <a:r>
              <a:rPr lang="en-CH" b="1" dirty="0"/>
              <a:t>R</a:t>
            </a:r>
            <a:r>
              <a:rPr lang="fr-FR" b="1" dirty="0"/>
              <a:t>a</a:t>
            </a:r>
            <a:r>
              <a:rPr lang="en-CH" b="1" dirty="0"/>
              <a:t>p</a:t>
            </a:r>
            <a:r>
              <a:rPr lang="fr-FR" b="1" dirty="0"/>
              <a:t>p</a:t>
            </a:r>
            <a:r>
              <a:rPr lang="en-CH" b="1" dirty="0"/>
              <a:t>e</a:t>
            </a:r>
            <a:r>
              <a:rPr lang="fr-FR" b="1" dirty="0"/>
              <a:t>l</a:t>
            </a:r>
            <a:r>
              <a:rPr lang="pt-BR" dirty="0"/>
              <a:t>: </a:t>
            </a:r>
            <a:r>
              <a:rPr lang="en-CH" dirty="0"/>
              <a:t>U</a:t>
            </a:r>
            <a:r>
              <a:rPr lang="fr-FR" dirty="0"/>
              <a:t>n</a:t>
            </a:r>
            <a:r>
              <a:rPr lang="en-CH" dirty="0"/>
              <a:t>e </a:t>
            </a:r>
            <a:r>
              <a:rPr lang="fr-FR" dirty="0"/>
              <a:t>f</a:t>
            </a:r>
            <a:r>
              <a:rPr lang="en-CH" dirty="0"/>
              <a:t>o</a:t>
            </a:r>
            <a:r>
              <a:rPr lang="fr-FR" dirty="0"/>
              <a:t>i</a:t>
            </a:r>
            <a:r>
              <a:rPr lang="en-CH" dirty="0"/>
              <a:t>s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q</a:t>
            </a:r>
            <a:r>
              <a:rPr lang="en-CH" dirty="0"/>
              <a:t>u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s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e</a:t>
            </a:r>
            <a:r>
              <a:rPr lang="en-CH" dirty="0"/>
              <a:t>s</a:t>
            </a:r>
            <a:r>
              <a:rPr lang="fr-FR" dirty="0"/>
              <a:t>t</a:t>
            </a:r>
            <a:r>
              <a:rPr lang="en-CH" dirty="0"/>
              <a:t> </a:t>
            </a:r>
            <a:r>
              <a:rPr lang="fr-FR" dirty="0"/>
              <a:t>p</a:t>
            </a:r>
            <a:r>
              <a:rPr lang="en-CH" dirty="0"/>
              <a:t>u</a:t>
            </a:r>
            <a:r>
              <a:rPr lang="fr-FR" dirty="0"/>
              <a:t>b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q</a:t>
            </a:r>
            <a:r>
              <a:rPr lang="fr-FR" dirty="0"/>
              <a:t>u</a:t>
            </a:r>
            <a:r>
              <a:rPr lang="en-CH" dirty="0"/>
              <a:t>e </a:t>
            </a:r>
            <a:r>
              <a:rPr lang="fr-FR" dirty="0"/>
              <a:t>s</a:t>
            </a:r>
            <a:r>
              <a:rPr lang="en-CH" dirty="0"/>
              <a:t>u</a:t>
            </a:r>
            <a:r>
              <a:rPr lang="fr-FR" dirty="0"/>
              <a:t>r</a:t>
            </a:r>
            <a:r>
              <a:rPr lang="en-CH" dirty="0"/>
              <a:t> internet, </a:t>
            </a:r>
            <a:r>
              <a:rPr lang="en-CH" dirty="0" err="1"/>
              <a:t>il</a:t>
            </a:r>
            <a:r>
              <a:rPr lang="en-CH" dirty="0"/>
              <a:t> </a:t>
            </a:r>
            <a:r>
              <a:rPr lang="en-CH" dirty="0" err="1"/>
              <a:t>est</a:t>
            </a:r>
            <a:r>
              <a:rPr lang="en-CH" dirty="0"/>
              <a:t> </a:t>
            </a:r>
            <a:r>
              <a:rPr lang="en-CH" dirty="0" err="1"/>
              <a:t>très</a:t>
            </a:r>
            <a:r>
              <a:rPr lang="en-CH" dirty="0"/>
              <a:t> </a:t>
            </a:r>
            <a:r>
              <a:rPr lang="en-CH" dirty="0" err="1"/>
              <a:t>compliqué</a:t>
            </a:r>
            <a:r>
              <a:rPr lang="en-CH" dirty="0"/>
              <a:t> de le </a:t>
            </a:r>
            <a:r>
              <a:rPr lang="en-CH" dirty="0" err="1"/>
              <a:t>supprimer</a:t>
            </a:r>
            <a:r>
              <a:rPr lang="en-CH" dirty="0"/>
              <a:t>.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62FF"/>
                </a:solidFill>
              </a:rPr>
              <a:t>Protecting yourself </a:t>
            </a:r>
            <a:r>
              <a:rPr lang="en-US" sz="1600" dirty="0"/>
              <a:t>/ Summary </a:t>
            </a:r>
          </a:p>
        </p:txBody>
      </p:sp>
    </p:spTree>
    <p:extLst>
      <p:ext uri="{BB962C8B-B14F-4D97-AF65-F5344CB8AC3E}">
        <p14:creationId xmlns:p14="http://schemas.microsoft.com/office/powerpoint/2010/main" val="1867161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8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16000" dirty="0" err="1"/>
              <a:t>Gardez</a:t>
            </a:r>
            <a:r>
              <a:rPr lang="en-CH" sz="16000" dirty="0"/>
              <a:t> le </a:t>
            </a:r>
            <a:r>
              <a:rPr lang="en-CH" sz="16000" dirty="0" err="1"/>
              <a:t>contr</a:t>
            </a:r>
            <a:r>
              <a:rPr lang="fr-FR" sz="16000" dirty="0"/>
              <a:t>ô</a:t>
            </a:r>
            <a:r>
              <a:rPr lang="en-CH" sz="16000" dirty="0"/>
              <a:t>l</a:t>
            </a:r>
            <a:r>
              <a:rPr lang="fr-FR" sz="16000" dirty="0"/>
              <a:t>e</a:t>
            </a:r>
            <a:r>
              <a:rPr lang="en-CH" sz="16000" dirty="0"/>
              <a:t> </a:t>
            </a:r>
            <a:r>
              <a:rPr lang="fr-FR" sz="16000" dirty="0"/>
              <a:t>s</a:t>
            </a:r>
            <a:r>
              <a:rPr lang="en-CH" sz="16000" dirty="0"/>
              <a:t>u</a:t>
            </a:r>
            <a:r>
              <a:rPr lang="fr-FR" sz="16000" dirty="0"/>
              <a:t>r</a:t>
            </a:r>
            <a:r>
              <a:rPr lang="en-CH" sz="16000" dirty="0"/>
              <a:t> </a:t>
            </a:r>
            <a:r>
              <a:rPr lang="fr-FR" sz="16000" dirty="0"/>
              <a:t>v</a:t>
            </a:r>
            <a:r>
              <a:rPr lang="en-CH" sz="16000" dirty="0"/>
              <a:t>o</a:t>
            </a:r>
            <a:r>
              <a:rPr lang="fr-FR" sz="16000" dirty="0"/>
              <a:t>s</a:t>
            </a:r>
            <a:r>
              <a:rPr lang="en-CH" sz="16000" dirty="0"/>
              <a:t> </a:t>
            </a:r>
            <a:r>
              <a:rPr lang="fr-FR" sz="16000" dirty="0"/>
              <a:t>d</a:t>
            </a:r>
            <a:r>
              <a:rPr lang="en-CH" sz="16000" dirty="0"/>
              <a:t>o</a:t>
            </a:r>
            <a:r>
              <a:rPr lang="fr-FR" sz="16000" dirty="0"/>
              <a:t>n</a:t>
            </a:r>
            <a:r>
              <a:rPr lang="en-CH" sz="16000" dirty="0"/>
              <a:t>n</a:t>
            </a:r>
            <a:r>
              <a:rPr lang="fr-FR" sz="16000" dirty="0"/>
              <a:t>é</a:t>
            </a:r>
            <a:r>
              <a:rPr lang="en-CH" sz="16000" dirty="0"/>
              <a:t>e</a:t>
            </a:r>
            <a:r>
              <a:rPr lang="fr-FR" sz="16000" dirty="0"/>
              <a:t>s</a:t>
            </a:r>
            <a:endParaRPr lang="en-US" sz="160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BBBF85-C687-4571-BAA3-D33BB461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7201" y="4337954"/>
            <a:ext cx="5161630" cy="59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9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CH" sz="9600" b="1" dirty="0"/>
              <a:t>A </a:t>
            </a:r>
            <a:r>
              <a:rPr lang="fr-FR" sz="9600" b="1" dirty="0"/>
              <a:t>l</a:t>
            </a:r>
            <a:r>
              <a:rPr lang="en-CH" sz="9600" b="1" dirty="0"/>
              <a:t>a </a:t>
            </a:r>
            <a:r>
              <a:rPr lang="fr-FR" sz="9600" b="1" dirty="0"/>
              <a:t>r</a:t>
            </a:r>
            <a:r>
              <a:rPr lang="en-CH" sz="9600" b="1" dirty="0"/>
              <a:t>e</a:t>
            </a:r>
            <a:r>
              <a:rPr lang="fr-FR" sz="9600" b="1" dirty="0"/>
              <a:t>c</a:t>
            </a:r>
            <a:r>
              <a:rPr lang="en-CH" sz="9600" b="1" dirty="0"/>
              <a:t>h</a:t>
            </a:r>
            <a:r>
              <a:rPr lang="fr-FR" sz="9600" b="1" dirty="0"/>
              <a:t>e</a:t>
            </a:r>
            <a:r>
              <a:rPr lang="en-CH" sz="9600" b="1" dirty="0"/>
              <a:t>r</a:t>
            </a:r>
            <a:r>
              <a:rPr lang="fr-FR" sz="9600" b="1" dirty="0"/>
              <a:t>c</a:t>
            </a:r>
            <a:r>
              <a:rPr lang="en-CH" sz="9600" b="1" dirty="0"/>
              <a:t>h</a:t>
            </a:r>
            <a:r>
              <a:rPr lang="fr-FR" sz="9600" b="1" dirty="0"/>
              <a:t>e</a:t>
            </a:r>
            <a:r>
              <a:rPr lang="en-CH" sz="9600" b="1" dirty="0"/>
              <a:t> </a:t>
            </a:r>
            <a:r>
              <a:rPr lang="fr-FR" sz="9600" b="1" dirty="0"/>
              <a:t>d</a:t>
            </a:r>
            <a:r>
              <a:rPr lang="en-CH" sz="9600" b="1" dirty="0"/>
              <a:t>e </a:t>
            </a:r>
            <a:r>
              <a:rPr lang="pt-BR" sz="9600" b="1" dirty="0">
                <a:solidFill>
                  <a:srgbClr val="408BFC"/>
                </a:solidFill>
              </a:rPr>
              <a:t>d</a:t>
            </a:r>
            <a:r>
              <a:rPr lang="en-CH" sz="9600" b="1" dirty="0">
                <a:solidFill>
                  <a:srgbClr val="408BFC"/>
                </a:solidFill>
              </a:rPr>
              <a:t>o</a:t>
            </a:r>
            <a:r>
              <a:rPr lang="fr-FR" sz="9600" b="1" dirty="0">
                <a:solidFill>
                  <a:srgbClr val="408BFC"/>
                </a:solidFill>
              </a:rPr>
              <a:t>n</a:t>
            </a:r>
            <a:r>
              <a:rPr lang="en-CH" sz="9600" b="1" dirty="0">
                <a:solidFill>
                  <a:srgbClr val="408BFC"/>
                </a:solidFill>
              </a:rPr>
              <a:t>n</a:t>
            </a:r>
            <a:r>
              <a:rPr lang="fr-FR" sz="9600" b="1" dirty="0">
                <a:solidFill>
                  <a:srgbClr val="408BFC"/>
                </a:solidFill>
              </a:rPr>
              <a:t>é</a:t>
            </a:r>
            <a:r>
              <a:rPr lang="en-CH" sz="9600" b="1" dirty="0">
                <a:solidFill>
                  <a:srgbClr val="408BFC"/>
                </a:solidFill>
              </a:rPr>
              <a:t>e</a:t>
            </a:r>
            <a:r>
              <a:rPr lang="fr-FR" sz="9600" b="1" dirty="0">
                <a:solidFill>
                  <a:srgbClr val="408BFC"/>
                </a:solidFill>
              </a:rPr>
              <a:t>s</a:t>
            </a:r>
            <a:endParaRPr lang="pt-BR" sz="9600" b="1" dirty="0">
              <a:solidFill>
                <a:srgbClr val="408BFC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82912" y="1732546"/>
            <a:ext cx="8247888" cy="3038237"/>
          </a:xfrm>
        </p:spPr>
        <p:txBody>
          <a:bodyPr/>
          <a:lstStyle/>
          <a:p>
            <a:r>
              <a:rPr lang="en-CH" dirty="0"/>
              <a:t>De manière </a:t>
            </a:r>
            <a:r>
              <a:rPr lang="en-CH" dirty="0" err="1"/>
              <a:t>individuelle</a:t>
            </a:r>
            <a:r>
              <a:rPr lang="en-CH" dirty="0"/>
              <a:t>, </a:t>
            </a:r>
            <a:r>
              <a:rPr lang="en-CH" dirty="0" err="1"/>
              <a:t>créez</a:t>
            </a:r>
            <a:r>
              <a:rPr lang="en-CH" dirty="0"/>
              <a:t> </a:t>
            </a:r>
            <a:r>
              <a:rPr lang="en-CH" dirty="0" err="1"/>
              <a:t>une</a:t>
            </a:r>
            <a:r>
              <a:rPr lang="en-CH" dirty="0"/>
              <a:t> </a:t>
            </a:r>
            <a:r>
              <a:rPr lang="en-CH" dirty="0" err="1"/>
              <a:t>liste</a:t>
            </a:r>
            <a:r>
              <a:rPr lang="en-CH" dirty="0"/>
              <a:t> des </a:t>
            </a:r>
            <a:r>
              <a:rPr lang="en-CH" dirty="0" err="1"/>
              <a:t>société</a:t>
            </a:r>
            <a:r>
              <a:rPr lang="fr-FR" dirty="0"/>
              <a:t>s</a:t>
            </a:r>
            <a:r>
              <a:rPr lang="en-CH" dirty="0"/>
              <a:t>, applications, services etc. qui </a:t>
            </a:r>
            <a:r>
              <a:rPr lang="en-CH" dirty="0" err="1"/>
              <a:t>ont</a:t>
            </a:r>
            <a:r>
              <a:rPr lang="en-CH" dirty="0"/>
              <a:t> </a:t>
            </a:r>
            <a:r>
              <a:rPr lang="en-CH" dirty="0" err="1"/>
              <a:t>accès</a:t>
            </a:r>
            <a:r>
              <a:rPr lang="en-CH" dirty="0"/>
              <a:t> à </a:t>
            </a:r>
            <a:r>
              <a:rPr lang="en-CH" dirty="0" err="1"/>
              <a:t>vos</a:t>
            </a:r>
            <a:r>
              <a:rPr lang="en-CH" dirty="0"/>
              <a:t> </a:t>
            </a:r>
            <a:r>
              <a:rPr lang="en-CH" dirty="0" err="1"/>
              <a:t>données</a:t>
            </a:r>
            <a:r>
              <a:rPr lang="en-CH" dirty="0"/>
              <a:t>...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CH" dirty="0"/>
              <a:t>A</a:t>
            </a:r>
            <a:r>
              <a:rPr lang="fr-FR" dirty="0"/>
              <a:t>n</a:t>
            </a:r>
            <a:r>
              <a:rPr lang="en-CH" dirty="0"/>
              <a:t>a</a:t>
            </a:r>
            <a:r>
              <a:rPr lang="fr-FR" dirty="0"/>
              <a:t>l</a:t>
            </a:r>
            <a:r>
              <a:rPr lang="en-CH" dirty="0"/>
              <a:t>y</a:t>
            </a:r>
            <a:r>
              <a:rPr lang="fr-FR" dirty="0"/>
              <a:t>s</a:t>
            </a:r>
            <a:r>
              <a:rPr lang="en-CH" dirty="0"/>
              <a:t>e</a:t>
            </a:r>
            <a:r>
              <a:rPr lang="fr-FR" dirty="0"/>
              <a:t>z</a:t>
            </a:r>
            <a:r>
              <a:rPr lang="en-CH" dirty="0"/>
              <a:t>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t</a:t>
            </a:r>
            <a:r>
              <a:rPr lang="en-CH" dirty="0"/>
              <a:t>r</a:t>
            </a:r>
            <a:r>
              <a:rPr lang="fr-FR" dirty="0"/>
              <a:t>e</a:t>
            </a:r>
            <a:r>
              <a:rPr lang="en-CH" dirty="0"/>
              <a:t> </a:t>
            </a:r>
            <a:r>
              <a:rPr lang="fr-FR" dirty="0"/>
              <a:t>t</a:t>
            </a:r>
            <a:r>
              <a:rPr lang="en-CH" dirty="0"/>
              <a:t>é</a:t>
            </a:r>
            <a:r>
              <a:rPr lang="fr-FR" dirty="0"/>
              <a:t>l</a:t>
            </a:r>
            <a:r>
              <a:rPr lang="en-CH" dirty="0"/>
              <a:t>é</a:t>
            </a:r>
            <a:r>
              <a:rPr lang="fr-FR" dirty="0"/>
              <a:t>p</a:t>
            </a:r>
            <a:r>
              <a:rPr lang="en-CH" dirty="0"/>
              <a:t>h</a:t>
            </a:r>
            <a:r>
              <a:rPr lang="fr-FR" dirty="0"/>
              <a:t>o</a:t>
            </a:r>
            <a:r>
              <a:rPr lang="en-CH" dirty="0"/>
              <a:t>n</a:t>
            </a:r>
            <a:r>
              <a:rPr lang="fr-FR" dirty="0"/>
              <a:t>e</a:t>
            </a:r>
            <a:r>
              <a:rPr lang="en-CH" dirty="0"/>
              <a:t>,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c</a:t>
            </a:r>
            <a:r>
              <a:rPr lang="en-CH" dirty="0"/>
              <a:t>o</a:t>
            </a:r>
            <a:r>
              <a:rPr lang="fr-FR" dirty="0"/>
              <a:t>u</a:t>
            </a:r>
            <a:r>
              <a:rPr lang="en-CH" dirty="0"/>
              <a:t>r</a:t>
            </a:r>
            <a:r>
              <a:rPr lang="fr-FR" dirty="0"/>
              <a:t>r</a:t>
            </a:r>
            <a:r>
              <a:rPr lang="en-CH" dirty="0" err="1"/>
              <a:t>i</a:t>
            </a:r>
            <a:r>
              <a:rPr lang="fr-FR" dirty="0"/>
              <a:t>e</a:t>
            </a:r>
            <a:r>
              <a:rPr lang="en-CH" dirty="0"/>
              <a:t>l</a:t>
            </a:r>
            <a:r>
              <a:rPr lang="fr-FR" dirty="0"/>
              <a:t>s</a:t>
            </a:r>
            <a:r>
              <a:rPr lang="en-CH" dirty="0"/>
              <a:t>, </a:t>
            </a:r>
            <a:r>
              <a:rPr lang="fr-FR" dirty="0"/>
              <a:t>v</a:t>
            </a:r>
            <a:r>
              <a:rPr lang="en-CH" dirty="0"/>
              <a:t>o</a:t>
            </a:r>
            <a:r>
              <a:rPr lang="fr-FR" dirty="0"/>
              <a:t>s</a:t>
            </a:r>
            <a:r>
              <a:rPr lang="en-CH" dirty="0"/>
              <a:t> </a:t>
            </a:r>
            <a:r>
              <a:rPr lang="fr-FR" dirty="0"/>
              <a:t>a</a:t>
            </a:r>
            <a:r>
              <a:rPr lang="en-CH" dirty="0"/>
              <a:t>p</a:t>
            </a:r>
            <a:r>
              <a:rPr lang="fr-FR" dirty="0"/>
              <a:t>p</a:t>
            </a:r>
            <a:r>
              <a:rPr lang="en-CH" dirty="0"/>
              <a:t>l</a:t>
            </a:r>
            <a:r>
              <a:rPr lang="fr-FR" dirty="0"/>
              <a:t>i</a:t>
            </a:r>
            <a:r>
              <a:rPr lang="en-CH" dirty="0"/>
              <a:t>c</a:t>
            </a:r>
            <a:r>
              <a:rPr lang="fr-FR" dirty="0"/>
              <a:t>a</a:t>
            </a:r>
            <a:r>
              <a:rPr lang="en-CH" dirty="0"/>
              <a:t>t</a:t>
            </a:r>
            <a:r>
              <a:rPr lang="fr-FR" dirty="0"/>
              <a:t>i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s (</a:t>
            </a:r>
            <a:r>
              <a:rPr lang="fr-FR" dirty="0"/>
              <a:t>o</a:t>
            </a:r>
            <a:r>
              <a:rPr lang="en-CH" dirty="0"/>
              <a:t>r</a:t>
            </a:r>
            <a:r>
              <a:rPr lang="fr-FR" dirty="0"/>
              <a:t>d</a:t>
            </a:r>
            <a:r>
              <a:rPr lang="en-CH" dirty="0" err="1"/>
              <a:t>i</a:t>
            </a:r>
            <a:r>
              <a:rPr lang="fr-FR" dirty="0"/>
              <a:t>n</a:t>
            </a:r>
            <a:r>
              <a:rPr lang="en-CH" dirty="0"/>
              <a:t>a</a:t>
            </a:r>
            <a:r>
              <a:rPr lang="fr-FR" dirty="0"/>
              <a:t>t</a:t>
            </a:r>
            <a:r>
              <a:rPr lang="en-CH" dirty="0"/>
              <a:t>e</a:t>
            </a:r>
            <a:r>
              <a:rPr lang="fr-FR" dirty="0"/>
              <a:t>u</a:t>
            </a:r>
            <a:r>
              <a:rPr lang="en-CH" dirty="0"/>
              <a:t>r, </a:t>
            </a:r>
            <a:r>
              <a:rPr lang="fr-FR" dirty="0"/>
              <a:t>s</a:t>
            </a:r>
            <a:r>
              <a:rPr lang="en-CH" dirty="0"/>
              <a:t>m</a:t>
            </a:r>
            <a:r>
              <a:rPr lang="fr-FR" dirty="0"/>
              <a:t>a</a:t>
            </a:r>
            <a:r>
              <a:rPr lang="en-CH" dirty="0"/>
              <a:t>r</a:t>
            </a:r>
            <a:r>
              <a:rPr lang="fr-FR" dirty="0"/>
              <a:t>t</a:t>
            </a:r>
            <a:r>
              <a:rPr lang="en-CH" dirty="0"/>
              <a:t>p</a:t>
            </a:r>
            <a:r>
              <a:rPr lang="fr-FR" dirty="0"/>
              <a:t>h</a:t>
            </a:r>
            <a:r>
              <a:rPr lang="en-CH" dirty="0"/>
              <a:t>o</a:t>
            </a:r>
            <a:r>
              <a:rPr lang="fr-FR" dirty="0"/>
              <a:t>n</a:t>
            </a:r>
            <a:r>
              <a:rPr lang="en-CH" dirty="0"/>
              <a:t>e, </a:t>
            </a:r>
            <a:r>
              <a:rPr lang="fr-FR" dirty="0"/>
              <a:t>t</a:t>
            </a:r>
            <a:r>
              <a:rPr lang="en-CH" dirty="0"/>
              <a:t>a</a:t>
            </a:r>
            <a:r>
              <a:rPr lang="fr-FR" dirty="0"/>
              <a:t>b</a:t>
            </a:r>
            <a:r>
              <a:rPr lang="en-CH" dirty="0"/>
              <a:t>l</a:t>
            </a:r>
            <a:r>
              <a:rPr lang="fr-FR" dirty="0"/>
              <a:t>e</a:t>
            </a:r>
            <a:r>
              <a:rPr lang="en-CH" dirty="0"/>
              <a:t>t</a:t>
            </a:r>
            <a:r>
              <a:rPr lang="fr-FR" dirty="0"/>
              <a:t>t</a:t>
            </a:r>
            <a:r>
              <a:rPr lang="en-CH" dirty="0"/>
              <a:t>e...)</a:t>
            </a:r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Volunteers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/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Activity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Kit /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Cybersecurity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r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>
                <a:solidFill>
                  <a:srgbClr val="408BFC"/>
                </a:solidFill>
              </a:rPr>
              <a:t>Taking control of your data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/ Exercise 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055B77E6-B3B0-47D5-93A7-AADD6BDA89C2}"/>
              </a:ext>
            </a:extLst>
          </p:cNvPr>
          <p:cNvSpPr txBox="1">
            <a:spLocks/>
          </p:cNvSpPr>
          <p:nvPr/>
        </p:nvSpPr>
        <p:spPr>
          <a:xfrm>
            <a:off x="11036414" y="7902919"/>
            <a:ext cx="6794252" cy="13221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Char char="»"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sz="9600" b="1" kern="0" dirty="0">
                <a:solidFill>
                  <a:srgbClr val="408BFC"/>
                </a:solidFill>
              </a:rPr>
              <a:t>10 minutes</a:t>
            </a:r>
          </a:p>
        </p:txBody>
      </p:sp>
    </p:spTree>
    <p:extLst>
      <p:ext uri="{BB962C8B-B14F-4D97-AF65-F5344CB8AC3E}">
        <p14:creationId xmlns:p14="http://schemas.microsoft.com/office/powerpoint/2010/main" val="154302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83E5-1729-E145-9C8C-BAE16DF3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0" dirty="0">
                <a:latin typeface="IBM Plex Sans SemiBold" panose="020B0703050203000203" pitchFamily="34" charset="0"/>
              </a:rPr>
              <a:t>A</a:t>
            </a:r>
            <a:r>
              <a:rPr lang="de-CH" b="0" dirty="0">
                <a:latin typeface="IBM Plex Sans SemiBold" panose="020B0703050203000203" pitchFamily="34" charset="0"/>
              </a:rPr>
              <a:t>v</a:t>
            </a:r>
            <a:r>
              <a:rPr lang="en-CH" b="0" dirty="0">
                <a:latin typeface="IBM Plex Sans SemiBold" panose="020B0703050203000203" pitchFamily="34" charset="0"/>
              </a:rPr>
              <a:t>e</a:t>
            </a:r>
            <a:r>
              <a:rPr lang="de-CH" b="0" dirty="0">
                <a:latin typeface="IBM Plex Sans SemiBold" panose="020B0703050203000203" pitchFamily="34" charset="0"/>
              </a:rPr>
              <a:t>z</a:t>
            </a:r>
            <a:r>
              <a:rPr lang="en-CH" b="0" dirty="0">
                <a:latin typeface="IBM Plex Sans SemiBold" panose="020B0703050203000203" pitchFamily="34" charset="0"/>
              </a:rPr>
              <a:t>-</a:t>
            </a:r>
            <a:r>
              <a:rPr lang="de-CH" b="0" dirty="0">
                <a:latin typeface="IBM Plex Sans SemiBold" panose="020B0703050203000203" pitchFamily="34" charset="0"/>
              </a:rPr>
              <a:t>v</a:t>
            </a:r>
            <a:r>
              <a:rPr lang="en-CH" b="0" dirty="0">
                <a:latin typeface="IBM Plex Sans SemiBold" panose="020B0703050203000203" pitchFamily="34" charset="0"/>
              </a:rPr>
              <a:t>o</a:t>
            </a:r>
            <a:r>
              <a:rPr lang="de-CH" b="0" dirty="0">
                <a:latin typeface="IBM Plex Sans SemiBold" panose="020B0703050203000203" pitchFamily="34" charset="0"/>
              </a:rPr>
              <a:t>u</a:t>
            </a:r>
            <a:r>
              <a:rPr lang="en-CH" b="0" dirty="0">
                <a:latin typeface="IBM Plex Sans SemiBold" panose="020B0703050203000203" pitchFamily="34" charset="0"/>
              </a:rPr>
              <a:t>s </a:t>
            </a:r>
            <a:r>
              <a:rPr lang="de-CH" b="0" dirty="0">
                <a:latin typeface="IBM Plex Sans SemiBold" panose="020B0703050203000203" pitchFamily="34" charset="0"/>
              </a:rPr>
              <a:t>u</a:t>
            </a:r>
            <a:r>
              <a:rPr lang="en-CH" b="0" dirty="0">
                <a:latin typeface="IBM Plex Sans SemiBold" panose="020B0703050203000203" pitchFamily="34" charset="0"/>
              </a:rPr>
              <a:t>n </a:t>
            </a:r>
            <a:r>
              <a:rPr lang="pt-BR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smartphone?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6CDB25-97EA-5A4C-9220-B8FDA1F61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C80E71-0713-BD45-86AB-2604D9F45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19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16000" dirty="0"/>
              <a:t>C</a:t>
            </a:r>
            <a:r>
              <a:rPr lang="fr-FR" sz="16000" dirty="0"/>
              <a:t>o</a:t>
            </a:r>
            <a:r>
              <a:rPr lang="en-CH" sz="16000" dirty="0"/>
              <a:t>m</a:t>
            </a:r>
            <a:r>
              <a:rPr lang="fr-FR" sz="16000" dirty="0"/>
              <a:t>b</a:t>
            </a:r>
            <a:r>
              <a:rPr lang="en-CH" sz="16000" dirty="0" err="1"/>
              <a:t>i</a:t>
            </a:r>
            <a:r>
              <a:rPr lang="fr-FR" sz="16000" dirty="0"/>
              <a:t>e</a:t>
            </a:r>
            <a:r>
              <a:rPr lang="en-CH" sz="16000" dirty="0"/>
              <a:t>n </a:t>
            </a:r>
            <a:r>
              <a:rPr lang="fr-FR" sz="16000" dirty="0"/>
              <a:t>e</a:t>
            </a:r>
            <a:r>
              <a:rPr lang="en-CH" sz="16000" dirty="0"/>
              <a:t>n </a:t>
            </a:r>
            <a:r>
              <a:rPr lang="fr-FR" sz="16000" dirty="0"/>
              <a:t>a</a:t>
            </a:r>
            <a:r>
              <a:rPr lang="en-CH" sz="16000" dirty="0"/>
              <a:t>v</a:t>
            </a:r>
            <a:r>
              <a:rPr lang="fr-FR" sz="16000" dirty="0"/>
              <a:t>e</a:t>
            </a:r>
            <a:r>
              <a:rPr lang="en-CH" sz="16000" dirty="0"/>
              <a:t>z-</a:t>
            </a:r>
            <a:r>
              <a:rPr lang="fr-FR" sz="16000" dirty="0"/>
              <a:t>v</a:t>
            </a:r>
            <a:r>
              <a:rPr lang="en-CH" sz="16000" dirty="0"/>
              <a:t>o</a:t>
            </a:r>
            <a:r>
              <a:rPr lang="fr-FR" sz="16000" dirty="0"/>
              <a:t>u</a:t>
            </a:r>
            <a:r>
              <a:rPr lang="en-CH" sz="16000" dirty="0"/>
              <a:t>s </a:t>
            </a:r>
            <a:r>
              <a:rPr lang="fr-FR" sz="16000" dirty="0"/>
              <a:t>c</a:t>
            </a:r>
            <a:r>
              <a:rPr lang="en-CH" sz="16000" dirty="0"/>
              <a:t>o</a:t>
            </a:r>
            <a:r>
              <a:rPr lang="fr-FR" sz="16000" dirty="0"/>
              <a:t>m</a:t>
            </a:r>
            <a:r>
              <a:rPr lang="en-CH" sz="16000" dirty="0"/>
              <a:t>p</a:t>
            </a:r>
            <a:r>
              <a:rPr lang="fr-FR" sz="16000" dirty="0"/>
              <a:t>t</a:t>
            </a:r>
            <a:r>
              <a:rPr lang="en-CH" sz="16000" dirty="0"/>
              <a:t>é?</a:t>
            </a:r>
            <a:endParaRPr lang="pt-BR" sz="160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Volunteers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/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Activity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Kit /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Cybersecurity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r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2F18A-9272-462F-BCF2-87CFAEC0E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257" y="5009428"/>
            <a:ext cx="9390743" cy="52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18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82B74CEC-C2B1-40F5-AF1D-EAC9A1959E25}"/>
              </a:ext>
            </a:extLst>
          </p:cNvPr>
          <p:cNvSpPr/>
          <p:nvPr/>
        </p:nvSpPr>
        <p:spPr>
          <a:xfrm>
            <a:off x="457333" y="2840225"/>
            <a:ext cx="1852730" cy="299803"/>
          </a:xfrm>
          <a:prstGeom prst="rect">
            <a:avLst/>
          </a:prstGeom>
          <a:solidFill>
            <a:srgbClr val="97C1FF"/>
          </a:solidFill>
          <a:ln w="12700">
            <a:miter lim="400000"/>
          </a:ln>
        </p:spPr>
        <p:txBody>
          <a:bodyPr lIns="36000" tIns="36000" rIns="36000" bIns="36000"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20D5D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0D5D2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BBA56C-A7BD-9B46-A5AF-9BE7FB6695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Group Name / DOC ID / Month XX, 2019 / © 2019 IBM Corporation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08F821-B6BA-1C4A-99EA-04A8EFAE93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r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B97207A2-9449-974A-B074-165A78F54FE4}"/>
              </a:ext>
            </a:extLst>
          </p:cNvPr>
          <p:cNvSpPr/>
          <p:nvPr/>
        </p:nvSpPr>
        <p:spPr>
          <a:xfrm>
            <a:off x="3648660" y="2180490"/>
            <a:ext cx="2543593" cy="299803"/>
          </a:xfrm>
          <a:prstGeom prst="rect">
            <a:avLst/>
          </a:prstGeom>
          <a:solidFill>
            <a:srgbClr val="97C1FF"/>
          </a:solidFill>
          <a:ln w="12700">
            <a:miter lim="400000"/>
          </a:ln>
        </p:spPr>
        <p:txBody>
          <a:bodyPr lIns="36000" tIns="36000" rIns="36000" bIns="36000"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20D5D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0D5D2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1212A06B-A868-9B43-BE07-0160ECC84218}"/>
              </a:ext>
            </a:extLst>
          </p:cNvPr>
          <p:cNvSpPr/>
          <p:nvPr/>
        </p:nvSpPr>
        <p:spPr>
          <a:xfrm>
            <a:off x="3648660" y="2845223"/>
            <a:ext cx="1324393" cy="294806"/>
          </a:xfrm>
          <a:prstGeom prst="rect">
            <a:avLst/>
          </a:prstGeom>
          <a:solidFill>
            <a:srgbClr val="97C1FF"/>
          </a:solidFill>
          <a:ln w="12700">
            <a:miter lim="400000"/>
          </a:ln>
        </p:spPr>
        <p:txBody>
          <a:bodyPr lIns="36000" tIns="36000" rIns="36000" bIns="36000"/>
          <a:lstStyle/>
          <a:p>
            <a:pPr marL="0" marR="0" lvl="0" indent="0" algn="l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20D5D2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20D5D2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E9017-6531-0E45-8705-BFA812AB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72"/>
            <a:ext cx="7224360" cy="3824515"/>
          </a:xfrm>
        </p:spPr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confidentialité</a:t>
            </a:r>
            <a:r>
              <a:rPr lang="en-US" dirty="0"/>
              <a:t> des </a:t>
            </a:r>
            <a:r>
              <a:rPr lang="en-US" dirty="0" err="1"/>
              <a:t>données</a:t>
            </a:r>
            <a:r>
              <a:rPr lang="en-US" dirty="0"/>
              <a:t> fait </a:t>
            </a:r>
            <a:r>
              <a:rPr lang="en-US" dirty="0" err="1"/>
              <a:t>référence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façon</a:t>
            </a:r>
            <a:r>
              <a:rPr lang="en-US" dirty="0"/>
              <a:t> </a:t>
            </a:r>
            <a:r>
              <a:rPr lang="en-US" dirty="0" err="1"/>
              <a:t>dont</a:t>
            </a:r>
            <a:r>
              <a:rPr lang="en-US" dirty="0"/>
              <a:t> les </a:t>
            </a:r>
            <a:r>
              <a:rPr lang="en-US" dirty="0" err="1"/>
              <a:t>données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collectées</a:t>
            </a:r>
            <a:r>
              <a:rPr lang="en-US" dirty="0"/>
              <a:t>, </a:t>
            </a:r>
            <a:r>
              <a:rPr lang="en-US" dirty="0" err="1"/>
              <a:t>partagées</a:t>
            </a:r>
            <a:r>
              <a:rPr lang="en-US" dirty="0"/>
              <a:t> et </a:t>
            </a:r>
            <a:r>
              <a:rPr lang="en-US" dirty="0" err="1"/>
              <a:t>utilisées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ligne</a:t>
            </a:r>
            <a:r>
              <a:rPr lang="en-US" dirty="0"/>
              <a:t>.
</a:t>
            </a: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8A21C29A-5033-4FA6-BF40-7D7873BCE055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08BFC"/>
                </a:solidFill>
              </a:rPr>
              <a:t>Prendre le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vos</a:t>
            </a:r>
            <a:r>
              <a:rPr lang="en-US" sz="1600" b="1" dirty="0">
                <a:solidFill>
                  <a:srgbClr val="408BFC"/>
                </a:solidFill>
              </a:rPr>
              <a:t> </a:t>
            </a:r>
            <a:r>
              <a:rPr lang="en-US" sz="1600" b="1" dirty="0" err="1">
                <a:solidFill>
                  <a:srgbClr val="408BFC"/>
                </a:solidFill>
              </a:rPr>
              <a:t>données</a:t>
            </a:r>
            <a:endParaRPr lang="en-US" sz="1600" dirty="0">
              <a:solidFill>
                <a:srgbClr val="408BF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30FD7-D6C1-42FF-BFAA-61BDC35F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9389" y="4635690"/>
            <a:ext cx="5871411" cy="58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14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2" y="1309687"/>
            <a:ext cx="17556478" cy="8591033"/>
          </a:xfrm>
        </p:spPr>
        <p:txBody>
          <a:bodyPr/>
          <a:lstStyle/>
          <a:p>
            <a:r>
              <a:rPr lang="en-US" sz="16000" dirty="0" err="1">
                <a:solidFill>
                  <a:schemeClr val="tx1"/>
                </a:solidFill>
              </a:rPr>
              <a:t>Mais</a:t>
            </a:r>
            <a:r>
              <a:rPr lang="en-US" sz="16000" dirty="0">
                <a:solidFill>
                  <a:schemeClr val="tx1"/>
                </a:solidFill>
              </a:rPr>
              <a:t> </a:t>
            </a:r>
            <a:r>
              <a:rPr lang="en-US" sz="16000" dirty="0" err="1">
                <a:solidFill>
                  <a:schemeClr val="tx1"/>
                </a:solidFill>
              </a:rPr>
              <a:t>vous</a:t>
            </a:r>
            <a:r>
              <a:rPr lang="en-US" sz="16000" dirty="0">
                <a:solidFill>
                  <a:schemeClr val="tx1"/>
                </a:solidFill>
              </a:rPr>
              <a:t> </a:t>
            </a:r>
            <a:r>
              <a:rPr lang="en-US" sz="16000" dirty="0" err="1">
                <a:solidFill>
                  <a:schemeClr val="tx1"/>
                </a:solidFill>
              </a:rPr>
              <a:t>pouvez</a:t>
            </a:r>
            <a:br>
              <a:rPr lang="en-US" sz="16000" dirty="0">
                <a:solidFill>
                  <a:schemeClr val="tx1"/>
                </a:solidFill>
              </a:rPr>
            </a:br>
            <a:r>
              <a:rPr lang="en-US" sz="16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reprendre</a:t>
            </a:r>
            <a:r>
              <a:rPr lang="en-US" sz="1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le </a:t>
            </a:r>
            <a:r>
              <a:rPr lang="en-US" sz="16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contrôle</a:t>
            </a:r>
            <a:br>
              <a:rPr lang="en-US" sz="16000" dirty="0">
                <a:solidFill>
                  <a:schemeClr val="tx1"/>
                </a:solidFill>
              </a:rPr>
            </a:br>
            <a:r>
              <a:rPr lang="en-US" sz="16000" dirty="0">
                <a:solidFill>
                  <a:schemeClr val="tx1"/>
                </a:solidFill>
              </a:rPr>
              <a:t>de </a:t>
            </a:r>
            <a:r>
              <a:rPr lang="en-US" sz="16000" dirty="0" err="1">
                <a:solidFill>
                  <a:schemeClr val="tx1"/>
                </a:solidFill>
              </a:rPr>
              <a:t>vos</a:t>
            </a:r>
            <a:r>
              <a:rPr lang="en-US" sz="16000" dirty="0">
                <a:solidFill>
                  <a:schemeClr val="tx1"/>
                </a:solidFill>
              </a:rPr>
              <a:t> </a:t>
            </a:r>
            <a:r>
              <a:rPr lang="en-US" sz="16000" dirty="0" err="1">
                <a:solidFill>
                  <a:schemeClr val="tx1"/>
                </a:solidFill>
              </a:rPr>
              <a:t>données</a:t>
            </a:r>
            <a:r>
              <a:rPr lang="en-US" sz="16000" dirty="0">
                <a:solidFill>
                  <a:schemeClr val="tx1"/>
                </a:solidFill>
              </a:rPr>
              <a:t>
</a:t>
            </a:r>
            <a:endParaRPr lang="pt-BR" sz="16000" dirty="0">
              <a:solidFill>
                <a:schemeClr val="tx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IBM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Volunteers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/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Activity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Kit / </a:t>
            </a:r>
            <a:r>
              <a:rPr kumimoji="0" lang="pt-BR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Cybersecurity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1372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r" defTabSz="1372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042B102F-01E7-4CB0-AB3E-6667FC998235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08BFC"/>
                </a:solidFill>
              </a:rPr>
              <a:t>Prendre le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vos</a:t>
            </a:r>
            <a:r>
              <a:rPr lang="en-US" sz="1600" b="1" dirty="0">
                <a:solidFill>
                  <a:srgbClr val="408BFC"/>
                </a:solidFill>
              </a:rPr>
              <a:t> </a:t>
            </a:r>
            <a:r>
              <a:rPr lang="en-US" sz="1600" b="1" dirty="0" err="1">
                <a:solidFill>
                  <a:srgbClr val="408BFC"/>
                </a:solidFill>
              </a:rPr>
              <a:t>données</a:t>
            </a:r>
            <a:r>
              <a:rPr lang="en-US" sz="1600" b="1" dirty="0">
                <a:solidFill>
                  <a:srgbClr val="408BFC"/>
                </a:solidFill>
              </a:rPr>
              <a:t>
</a:t>
            </a:r>
            <a:endParaRPr lang="en-US" sz="1600" dirty="0">
              <a:solidFill>
                <a:srgbClr val="408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09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E0B3D-CE87-3440-B1EE-B132E55C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09688"/>
            <a:ext cx="8284464" cy="1601682"/>
          </a:xfrm>
        </p:spPr>
        <p:txBody>
          <a:bodyPr/>
          <a:lstStyle/>
          <a:p>
            <a:r>
              <a:rPr lang="pt-BR" sz="9600" b="1" dirty="0" err="1">
                <a:solidFill>
                  <a:schemeClr val="bg1"/>
                </a:solidFill>
              </a:rPr>
              <a:t>Comment</a:t>
            </a:r>
            <a:r>
              <a:rPr lang="pt-BR" sz="9600" b="1" dirty="0">
                <a:solidFill>
                  <a:schemeClr val="bg1"/>
                </a:solidFill>
              </a:rPr>
              <a:t> </a:t>
            </a:r>
            <a:r>
              <a:rPr lang="pt-BR" sz="9600" b="1" dirty="0" err="1">
                <a:solidFill>
                  <a:schemeClr val="bg1"/>
                </a:solidFill>
              </a:rPr>
              <a:t>les</a:t>
            </a:r>
            <a:r>
              <a:rPr lang="pt-BR" sz="9600" b="1" dirty="0">
                <a:solidFill>
                  <a:schemeClr val="bg1"/>
                </a:solidFill>
              </a:rPr>
              <a:t> </a:t>
            </a:r>
            <a:r>
              <a:rPr lang="pt-BR" sz="9600" b="1" dirty="0" err="1">
                <a:solidFill>
                  <a:schemeClr val="bg1"/>
                </a:solidFill>
              </a:rPr>
              <a:t>données</a:t>
            </a:r>
            <a:br>
              <a:rPr lang="pt-BR" sz="9600" b="1" dirty="0">
                <a:solidFill>
                  <a:schemeClr val="bg1"/>
                </a:solidFill>
              </a:rPr>
            </a:br>
            <a:r>
              <a:rPr lang="pt-BR" sz="9600" b="1" dirty="0">
                <a:solidFill>
                  <a:schemeClr val="bg1"/>
                </a:solidFill>
              </a:rPr>
              <a:t>est </a:t>
            </a:r>
            <a:r>
              <a:rPr lang="pt-BR" sz="9600" b="1" dirty="0" err="1">
                <a:solidFill>
                  <a:schemeClr val="bg1"/>
                </a:solidFill>
              </a:rPr>
              <a:t>partagée</a:t>
            </a:r>
            <a:r>
              <a:rPr lang="pt-BR" sz="9600" b="1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83DB14-9CAB-414C-9ABE-2740F7B48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A325E-A8BB-BA43-9FA0-36081421E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01066" y="1595992"/>
            <a:ext cx="8229600" cy="614502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D'une </a:t>
            </a:r>
            <a:r>
              <a:rPr lang="pt-BR" dirty="0" err="1">
                <a:solidFill>
                  <a:schemeClr val="bg1"/>
                </a:solidFill>
              </a:rPr>
              <a:t>entreprise</a:t>
            </a:r>
            <a:r>
              <a:rPr lang="pt-BR" dirty="0">
                <a:solidFill>
                  <a:schemeClr val="bg1"/>
                </a:solidFill>
              </a:rPr>
              <a:t> à </a:t>
            </a:r>
            <a:r>
              <a:rPr lang="pt-BR" dirty="0" err="1">
                <a:solidFill>
                  <a:schemeClr val="bg1"/>
                </a:solidFill>
              </a:rPr>
              <a:t>l'autre</a:t>
            </a:r>
            <a:r>
              <a:rPr lang="pt-BR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BC621DC-9D7F-4537-90EC-A2CFDD3F68AC}"/>
              </a:ext>
            </a:extLst>
          </p:cNvPr>
          <p:cNvSpPr txBox="1">
            <a:spLocks/>
          </p:cNvSpPr>
          <p:nvPr/>
        </p:nvSpPr>
        <p:spPr>
          <a:xfrm>
            <a:off x="9601200" y="4201712"/>
            <a:ext cx="8229600" cy="614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40323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869962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263666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kern="0" dirty="0" err="1">
                <a:solidFill>
                  <a:schemeClr val="bg1"/>
                </a:solidFill>
              </a:rPr>
              <a:t>Prendre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le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contrôle</a:t>
            </a:r>
            <a:r>
              <a:rPr lang="pt-BR" kern="0" dirty="0">
                <a:solidFill>
                  <a:schemeClr val="bg1"/>
                </a:solidFill>
              </a:rPr>
              <a:t> de vos </a:t>
            </a:r>
            <a:r>
              <a:rPr lang="pt-BR" kern="0" dirty="0" err="1">
                <a:solidFill>
                  <a:schemeClr val="bg1"/>
                </a:solidFill>
              </a:rPr>
              <a:t>données</a:t>
            </a:r>
            <a:r>
              <a:rPr lang="pt-BR" kern="0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9AE06E35-ED68-408C-AF90-5113F676F043}"/>
              </a:ext>
            </a:extLst>
          </p:cNvPr>
          <p:cNvSpPr txBox="1">
            <a:spLocks/>
          </p:cNvSpPr>
          <p:nvPr/>
        </p:nvSpPr>
        <p:spPr>
          <a:xfrm>
            <a:off x="9601200" y="6698127"/>
            <a:ext cx="8229600" cy="614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40323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869962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263666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kern="0" dirty="0" err="1">
                <a:solidFill>
                  <a:schemeClr val="bg1"/>
                </a:solidFill>
              </a:rPr>
              <a:t>Carrières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en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cybersécurité</a:t>
            </a:r>
            <a:r>
              <a:rPr lang="pt-BR" kern="0" dirty="0">
                <a:solidFill>
                  <a:schemeClr val="bg1"/>
                </a:solidFill>
              </a:rPr>
              <a:t>
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FA97B2-1D2A-4600-B401-528C183F9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066" y="2398991"/>
            <a:ext cx="1216443" cy="121644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FFCBF00-BCA9-4373-8957-65C8C50C2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3202" y="4995274"/>
            <a:ext cx="1271742" cy="11896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7251758-809E-44E1-B1AD-F30039335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73202" y="2427523"/>
            <a:ext cx="1216443" cy="1216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F8EBB71-CF21-47BD-B4D4-BFD08FBF8135}"/>
              </a:ext>
            </a:extLst>
          </p:cNvPr>
          <p:cNvGrpSpPr/>
          <p:nvPr/>
        </p:nvGrpSpPr>
        <p:grpSpPr>
          <a:xfrm>
            <a:off x="11525077" y="2692125"/>
            <a:ext cx="2034647" cy="687555"/>
            <a:chOff x="11772279" y="2631501"/>
            <a:chExt cx="2034647" cy="687555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2EA6935-F8AF-4824-8FDD-4361FC1A9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12036723" y="2367057"/>
              <a:ext cx="687555" cy="1216443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74C1F90-477A-4F1D-A28E-BA43AE9B8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2854927" y="2367057"/>
              <a:ext cx="687555" cy="1216443"/>
            </a:xfrm>
            <a:prstGeom prst="rect">
              <a:avLst/>
            </a:prstGeom>
          </p:spPr>
        </p:pic>
      </p:grpSp>
      <p:pic>
        <p:nvPicPr>
          <p:cNvPr id="20" name="Graphic 19">
            <a:extLst>
              <a:ext uri="{FF2B5EF4-FFF2-40B4-BE49-F238E27FC236}">
                <a16:creationId xmlns:a16="http://schemas.microsoft.com/office/drawing/2014/main" id="{ECF1F5C7-472E-4ED9-8FB3-805ABD7F3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1064" y="4964021"/>
            <a:ext cx="1216443" cy="121644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24D4E9B-C0FB-4AF0-B44F-7E918D9150FC}"/>
              </a:ext>
            </a:extLst>
          </p:cNvPr>
          <p:cNvGrpSpPr/>
          <p:nvPr/>
        </p:nvGrpSpPr>
        <p:grpSpPr>
          <a:xfrm>
            <a:off x="11525075" y="5257155"/>
            <a:ext cx="2034647" cy="687555"/>
            <a:chOff x="11772279" y="2631501"/>
            <a:chExt cx="2034647" cy="687555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F3C6B4F7-8798-482C-A303-C380F6827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12036723" y="2367057"/>
              <a:ext cx="687555" cy="121644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089E088-E218-4BA1-97D3-22108E06B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2854927" y="2367057"/>
              <a:ext cx="687555" cy="1216443"/>
            </a:xfrm>
            <a:prstGeom prst="rect">
              <a:avLst/>
            </a:prstGeom>
          </p:spPr>
        </p:pic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CBFA57AF-741E-4E29-B16D-7B7962699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3338" y="7552330"/>
            <a:ext cx="1271742" cy="11896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3124BCE-F800-495D-8E45-FA1BAAE7D66D}"/>
              </a:ext>
            </a:extLst>
          </p:cNvPr>
          <p:cNvGrpSpPr/>
          <p:nvPr/>
        </p:nvGrpSpPr>
        <p:grpSpPr>
          <a:xfrm>
            <a:off x="11525211" y="7812904"/>
            <a:ext cx="2034647" cy="690169"/>
            <a:chOff x="11772279" y="2630194"/>
            <a:chExt cx="2034647" cy="690169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2614559-38EE-4870-99F7-4B334D4F2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00000">
              <a:off x="12036723" y="2365750"/>
              <a:ext cx="687555" cy="1216443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71AF2243-A520-4063-9178-AF8E17FD3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6200000">
              <a:off x="12854927" y="2368364"/>
              <a:ext cx="687555" cy="1216443"/>
            </a:xfrm>
            <a:prstGeom prst="rect">
              <a:avLst/>
            </a:prstGeom>
          </p:spPr>
        </p:pic>
      </p:grpSp>
      <p:pic>
        <p:nvPicPr>
          <p:cNvPr id="30" name="Graphic 29">
            <a:extLst>
              <a:ext uri="{FF2B5EF4-FFF2-40B4-BE49-F238E27FC236}">
                <a16:creationId xmlns:a16="http://schemas.microsoft.com/office/drawing/2014/main" id="{81B3060B-0831-4973-A56D-9E12E9019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39989" y="7552330"/>
            <a:ext cx="1271742" cy="1189694"/>
          </a:xfrm>
          <a:prstGeom prst="rect">
            <a:avLst/>
          </a:prstGeom>
        </p:spPr>
      </p:pic>
      <p:sp>
        <p:nvSpPr>
          <p:cNvPr id="26" name="Espaço Reservado para Rodapé 2">
            <a:extLst>
              <a:ext uri="{FF2B5EF4-FFF2-40B4-BE49-F238E27FC236}">
                <a16:creationId xmlns:a16="http://schemas.microsoft.com/office/drawing/2014/main" id="{C73AEC8B-485E-491B-BE58-05123AD615F4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08BFC"/>
                </a:solidFill>
              </a:rPr>
              <a:t>Prendre le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vos</a:t>
            </a:r>
            <a:r>
              <a:rPr lang="en-US" sz="1600" b="1" dirty="0">
                <a:solidFill>
                  <a:srgbClr val="408BFC"/>
                </a:solidFill>
              </a:rPr>
              <a:t> </a:t>
            </a:r>
            <a:r>
              <a:rPr lang="en-US" sz="1600" b="1" dirty="0" err="1">
                <a:solidFill>
                  <a:srgbClr val="408BFC"/>
                </a:solidFill>
              </a:rPr>
              <a:t>données</a:t>
            </a:r>
            <a:r>
              <a:rPr lang="en-US" sz="1600" b="1" dirty="0">
                <a:solidFill>
                  <a:srgbClr val="408BFC"/>
                </a:solidFill>
              </a:rPr>
              <a:t>
</a:t>
            </a:r>
            <a:endParaRPr lang="en-US" sz="1600" dirty="0">
              <a:solidFill>
                <a:srgbClr val="408B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71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723376" cy="7684082"/>
          </a:xfrm>
        </p:spPr>
        <p:txBody>
          <a:bodyPr/>
          <a:lstStyle/>
          <a:p>
            <a:r>
              <a:rPr lang="pt-BR" sz="9600" b="1" dirty="0">
                <a:solidFill>
                  <a:srgbClr val="408BFC"/>
                </a:solidFill>
              </a:rPr>
              <a:t>Pratique</a:t>
            </a:r>
            <a:br>
              <a:rPr lang="pt-BR" sz="9600" b="1" dirty="0">
                <a:solidFill>
                  <a:srgbClr val="408BFC"/>
                </a:solidFill>
              </a:rPr>
            </a:br>
            <a:r>
              <a:rPr lang="pt-BR" sz="9600" b="1" dirty="0" err="1">
                <a:solidFill>
                  <a:srgbClr val="408BFC"/>
                </a:solidFill>
              </a:rPr>
              <a:t>Consentement</a:t>
            </a:r>
            <a:r>
              <a:rPr lang="pt-BR" sz="9600" b="1" dirty="0">
                <a:solidFill>
                  <a:srgbClr val="408BFC"/>
                </a:solidFill>
              </a:rPr>
              <a:t>
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7308440" cy="4524341"/>
          </a:xfrm>
        </p:spPr>
        <p:txBody>
          <a:bodyPr/>
          <a:lstStyle/>
          <a:p>
            <a:pPr defTabSz="1371964" hangingPunct="0">
              <a:lnSpc>
                <a:spcPts val="4000"/>
              </a:lnSpc>
              <a:spcBef>
                <a:spcPts val="1600"/>
              </a:spcBef>
            </a:pP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Lire les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termes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et conditions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Rechercher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dans les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paramètres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confidentialité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l'application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Examinez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vos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paramètres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localisation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Gardez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votre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microphone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éteint</a:t>
            </a:r>
            <a:endParaRPr lang="en-US" dirty="0">
              <a:solidFill>
                <a:srgbClr val="000000"/>
              </a:solidFill>
              <a:latin typeface="IBM Plex Sans"/>
              <a:sym typeface="IBM Plex San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08BFC"/>
                </a:solidFill>
              </a:rPr>
              <a:t>Prendre le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vos</a:t>
            </a:r>
            <a:r>
              <a:rPr lang="en-US" sz="1600" b="1" dirty="0">
                <a:solidFill>
                  <a:srgbClr val="408BFC"/>
                </a:solidFill>
              </a:rPr>
              <a:t> </a:t>
            </a:r>
            <a:r>
              <a:rPr lang="en-US" sz="1600" b="1" dirty="0" err="1">
                <a:solidFill>
                  <a:srgbClr val="408BFC"/>
                </a:solidFill>
              </a:rPr>
              <a:t>données</a:t>
            </a:r>
            <a:r>
              <a:rPr lang="en-US" sz="1600" b="1" dirty="0">
                <a:solidFill>
                  <a:srgbClr val="408BFC"/>
                </a:solidFill>
              </a:rPr>
              <a:t> / </a:t>
            </a:r>
            <a:r>
              <a:rPr lang="en-US" sz="1600" b="1" dirty="0" err="1">
                <a:solidFill>
                  <a:srgbClr val="408BFC"/>
                </a:solidFill>
              </a:rPr>
              <a:t>Liste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
</a:t>
            </a:r>
            <a:endParaRPr lang="en-US" sz="16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C789C06-9247-4247-936F-313F05C8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1756142"/>
            <a:ext cx="561880" cy="4261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B3547B-4374-40FA-B954-E9E96C6B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2468460"/>
            <a:ext cx="561880" cy="4261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88B133E-7507-4A1B-A9D5-DA19D39E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893096"/>
            <a:ext cx="561880" cy="426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EA751E-B2A5-4972-94AA-977AD0C0E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180778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7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US" sz="9600" b="1" dirty="0" err="1">
                <a:solidFill>
                  <a:srgbClr val="408BFC"/>
                </a:solidFill>
              </a:rPr>
              <a:t>Soyez</a:t>
            </a:r>
            <a:r>
              <a:rPr lang="en-US" sz="9600" b="1" dirty="0">
                <a:solidFill>
                  <a:srgbClr val="408BFC"/>
                </a:solidFill>
              </a:rPr>
              <a:t> conscient de </a:t>
            </a:r>
            <a:r>
              <a:rPr lang="en-US" sz="9600" b="1" dirty="0" err="1">
                <a:solidFill>
                  <a:srgbClr val="408BFC"/>
                </a:solidFill>
              </a:rPr>
              <a:t>ce</a:t>
            </a:r>
            <a:r>
              <a:rPr lang="en-US" sz="9600" b="1" dirty="0">
                <a:solidFill>
                  <a:srgbClr val="408BFC"/>
                </a:solidFill>
              </a:rPr>
              <a:t> que </a:t>
            </a:r>
            <a:r>
              <a:rPr lang="en-US" sz="9600" b="1" dirty="0" err="1">
                <a:solidFill>
                  <a:srgbClr val="408BFC"/>
                </a:solidFill>
              </a:rPr>
              <a:t>vous</a:t>
            </a:r>
            <a:r>
              <a:rPr lang="en-US" sz="9600" b="1" dirty="0">
                <a:solidFill>
                  <a:srgbClr val="408BFC"/>
                </a:solidFill>
              </a:rPr>
              <a:t> </a:t>
            </a:r>
            <a:r>
              <a:rPr lang="en-US" sz="9600" b="1" dirty="0" err="1">
                <a:solidFill>
                  <a:srgbClr val="408BFC"/>
                </a:solidFill>
              </a:rPr>
              <a:t>mettez</a:t>
            </a:r>
            <a:r>
              <a:rPr lang="en-US" sz="9600" b="1" dirty="0">
                <a:solidFill>
                  <a:srgbClr val="408BFC"/>
                </a:solidFill>
              </a:rPr>
              <a:t> </a:t>
            </a:r>
            <a:r>
              <a:rPr lang="en-US" sz="9600" b="1" dirty="0" err="1">
                <a:solidFill>
                  <a:srgbClr val="408BFC"/>
                </a:solidFill>
              </a:rPr>
              <a:t>là</a:t>
            </a:r>
            <a:r>
              <a:rPr lang="en-US" sz="9600" b="1" dirty="0">
                <a:solidFill>
                  <a:srgbClr val="408BFC"/>
                </a:solidFill>
              </a:rPr>
              <a:t>-bas
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7308440" cy="5978492"/>
          </a:xfrm>
        </p:spPr>
        <p:txBody>
          <a:bodyPr/>
          <a:lstStyle/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Qu'avez-vous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consenti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à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partager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?
Comment sera-t-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il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utilisé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?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L'entreprise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est-elle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digne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confiance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?
Quelle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est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la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responsabilité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l'entreprise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pour la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sécurisation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vos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données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?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Pouvez-vous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demander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vos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données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cours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?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Pouvez-vous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supprimer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vos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données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 ?</a:t>
            </a:r>
            <a:endParaRPr lang="en-US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08BFC"/>
                </a:solidFill>
              </a:rPr>
              <a:t>Prendre le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vos</a:t>
            </a:r>
            <a:r>
              <a:rPr lang="en-US" sz="1600" b="1" dirty="0">
                <a:solidFill>
                  <a:srgbClr val="408BFC"/>
                </a:solidFill>
              </a:rPr>
              <a:t> </a:t>
            </a:r>
            <a:r>
              <a:rPr lang="en-US" sz="1600" b="1" dirty="0" err="1">
                <a:solidFill>
                  <a:srgbClr val="408BFC"/>
                </a:solidFill>
              </a:rPr>
              <a:t>données</a:t>
            </a:r>
            <a:r>
              <a:rPr lang="en-US" sz="1600" b="1" dirty="0">
                <a:solidFill>
                  <a:srgbClr val="408BFC"/>
                </a:solidFill>
              </a:rPr>
              <a:t> / </a:t>
            </a:r>
            <a:r>
              <a:rPr lang="en-US" sz="1600" b="1" dirty="0" err="1">
                <a:solidFill>
                  <a:srgbClr val="408BFC"/>
                </a:solidFill>
              </a:rPr>
              <a:t>Liste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
</a:t>
            </a:r>
            <a:endParaRPr lang="en-US" sz="16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C789C06-9247-4247-936F-313F05C8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1756142"/>
            <a:ext cx="561880" cy="4261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B3547B-4374-40FA-B954-E9E96C6B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2468460"/>
            <a:ext cx="561880" cy="4261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88B133E-7507-4A1B-A9D5-DA19D39E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893096"/>
            <a:ext cx="561880" cy="426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EA751E-B2A5-4972-94AA-977AD0C0E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180778"/>
            <a:ext cx="561880" cy="4261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32C886-615A-4AD4-A52E-5FCC388D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5114393"/>
            <a:ext cx="561880" cy="4261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0E60A02-9C01-4478-B348-ACE0CE88E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6358019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97BE2-A201-A242-BE6B-60C6869A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15844"/>
            <a:ext cx="8284464" cy="7684082"/>
          </a:xfrm>
        </p:spPr>
        <p:txBody>
          <a:bodyPr/>
          <a:lstStyle/>
          <a:p>
            <a:r>
              <a:rPr lang="en-US" sz="9600" b="1" dirty="0" err="1">
                <a:solidFill>
                  <a:srgbClr val="408BFC"/>
                </a:solidFill>
              </a:rPr>
              <a:t>Demandez</a:t>
            </a:r>
            <a:r>
              <a:rPr lang="en-US" sz="9600" b="1" dirty="0">
                <a:solidFill>
                  <a:srgbClr val="408BFC"/>
                </a:solidFill>
              </a:rPr>
              <a:t> comment </a:t>
            </a:r>
            <a:r>
              <a:rPr lang="en-US" sz="9600" b="1" dirty="0" err="1">
                <a:solidFill>
                  <a:srgbClr val="408BFC"/>
                </a:solidFill>
              </a:rPr>
              <a:t>vos</a:t>
            </a:r>
            <a:r>
              <a:rPr lang="en-US" sz="9600" b="1" dirty="0">
                <a:solidFill>
                  <a:srgbClr val="408BFC"/>
                </a:solidFill>
              </a:rPr>
              <a:t> </a:t>
            </a:r>
            <a:r>
              <a:rPr lang="en-US" sz="9600" b="1" dirty="0" err="1">
                <a:solidFill>
                  <a:srgbClr val="408BFC"/>
                </a:solidFill>
              </a:rPr>
              <a:t>données</a:t>
            </a:r>
            <a:r>
              <a:rPr lang="en-US" sz="9600" b="1" dirty="0">
                <a:solidFill>
                  <a:srgbClr val="408BFC"/>
                </a:solidFill>
              </a:rPr>
              <a:t> </a:t>
            </a:r>
            <a:r>
              <a:rPr lang="en-US" sz="9600" b="1" dirty="0" err="1">
                <a:solidFill>
                  <a:srgbClr val="408BFC"/>
                </a:solidFill>
              </a:rPr>
              <a:t>seront</a:t>
            </a:r>
            <a:r>
              <a:rPr lang="en-US" sz="9600" b="1" dirty="0">
                <a:solidFill>
                  <a:srgbClr val="408BFC"/>
                </a:solidFill>
              </a:rPr>
              <a:t> </a:t>
            </a:r>
            <a:r>
              <a:rPr lang="en-US" sz="9600" b="1" dirty="0" err="1">
                <a:solidFill>
                  <a:srgbClr val="408BFC"/>
                </a:solidFill>
              </a:rPr>
              <a:t>utilisées</a:t>
            </a:r>
            <a:r>
              <a:rPr lang="en-US" sz="9600" b="1" dirty="0">
                <a:solidFill>
                  <a:srgbClr val="408BFC"/>
                </a:solidFill>
              </a:rPr>
              <a:t>
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32BA09-5F96-EE44-A3FA-0B682EA5B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22226" y="1724058"/>
            <a:ext cx="7308440" cy="5978492"/>
          </a:xfrm>
        </p:spPr>
        <p:txBody>
          <a:bodyPr/>
          <a:lstStyle/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Hôpitaux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
Compagnies 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d'assurance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Détaillants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
Applications mobiles
</a:t>
            </a:r>
            <a:r>
              <a:rPr lang="en-US" dirty="0" err="1">
                <a:solidFill>
                  <a:srgbClr val="000000"/>
                </a:solidFill>
                <a:latin typeface="IBM Plex Sans"/>
                <a:sym typeface="IBM Plex Sans"/>
              </a:rPr>
              <a:t>Bancaire</a:t>
            </a:r>
            <a:r>
              <a:rPr lang="en-US" dirty="0">
                <a:solidFill>
                  <a:srgbClr val="000000"/>
                </a:solidFill>
                <a:latin typeface="IBM Plex Sans"/>
                <a:sym typeface="IBM Plex Sans"/>
              </a:rPr>
              <a:t>
Au travail</a:t>
            </a:r>
            <a:endParaRPr lang="en-US" sz="240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CE696B8-1757-DD49-B702-89DEE90F56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2C76F9C-EF05-8746-9410-06C0F40776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D2F7965B-D2E0-084B-AA5E-D537E5E5A252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408BFC"/>
                </a:solidFill>
              </a:rPr>
              <a:t>Prendre le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vos</a:t>
            </a:r>
            <a:r>
              <a:rPr lang="en-US" sz="1600" b="1" dirty="0">
                <a:solidFill>
                  <a:srgbClr val="408BFC"/>
                </a:solidFill>
              </a:rPr>
              <a:t> </a:t>
            </a:r>
            <a:r>
              <a:rPr lang="en-US" sz="1600" b="1" dirty="0" err="1">
                <a:solidFill>
                  <a:srgbClr val="408BFC"/>
                </a:solidFill>
              </a:rPr>
              <a:t>données</a:t>
            </a:r>
            <a:r>
              <a:rPr lang="en-US" sz="1600" b="1" dirty="0">
                <a:solidFill>
                  <a:srgbClr val="408BFC"/>
                </a:solidFill>
              </a:rPr>
              <a:t> / </a:t>
            </a:r>
            <a:r>
              <a:rPr lang="en-US" sz="1600" b="1" dirty="0" err="1">
                <a:solidFill>
                  <a:srgbClr val="408BFC"/>
                </a:solidFill>
              </a:rPr>
              <a:t>Liste</a:t>
            </a:r>
            <a:r>
              <a:rPr lang="en-US" sz="1600" b="1" dirty="0">
                <a:solidFill>
                  <a:srgbClr val="408BFC"/>
                </a:solidFill>
              </a:rPr>
              <a:t> de </a:t>
            </a:r>
            <a:r>
              <a:rPr lang="en-US" sz="1600" b="1" dirty="0" err="1">
                <a:solidFill>
                  <a:srgbClr val="408BFC"/>
                </a:solidFill>
              </a:rPr>
              <a:t>contrôle</a:t>
            </a:r>
            <a:r>
              <a:rPr lang="en-US" sz="1600" b="1" dirty="0">
                <a:solidFill>
                  <a:srgbClr val="408BFC"/>
                </a:solidFill>
              </a:rPr>
              <a:t>
</a:t>
            </a:r>
            <a:endParaRPr lang="en-US" sz="16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C789C06-9247-4247-936F-313F05C8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1756142"/>
            <a:ext cx="561880" cy="426188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EB3547B-4374-40FA-B954-E9E96C6B8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2468460"/>
            <a:ext cx="561880" cy="4261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88B133E-7507-4A1B-A9D5-DA19D39E9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893096"/>
            <a:ext cx="561880" cy="426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ECEA751E-B2A5-4972-94AA-977AD0C0E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3180778"/>
            <a:ext cx="561880" cy="42618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832C886-615A-4AD4-A52E-5FCC388D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4605414"/>
            <a:ext cx="561880" cy="42618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0E60A02-9C01-4478-B348-ACE0CE88E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9221" y="5317732"/>
            <a:ext cx="561880" cy="42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2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 err="1">
                <a:latin typeface="IBM Plex Sans SemiBold" panose="020B0703050203000203" pitchFamily="34" charset="0"/>
              </a:rPr>
              <a:t>Débat</a:t>
            </a:r>
            <a:r>
              <a:rPr lang="pt-BR" b="0" dirty="0">
                <a:latin typeface="IBM Plex Sans SemiBold" panose="020B0703050203000203" pitchFamily="34" charset="0"/>
              </a:rPr>
              <a:t> </a:t>
            </a:r>
            <a:r>
              <a:rPr lang="pt-BR" b="0" dirty="0" err="1">
                <a:latin typeface="IBM Plex Sans SemiBold" panose="020B0703050203000203" pitchFamily="34" charset="0"/>
              </a:rPr>
              <a:t>sur</a:t>
            </a:r>
            <a:r>
              <a:rPr lang="pt-BR" b="0" dirty="0">
                <a:latin typeface="IBM Plex Sans SemiBold" panose="020B0703050203000203" pitchFamily="34" charset="0"/>
              </a:rPr>
              <a:t> </a:t>
            </a:r>
            <a:r>
              <a:rPr lang="pt-BR" b="0" dirty="0" err="1">
                <a:latin typeface="IBM Plex Sans SemiBold" panose="020B0703050203000203" pitchFamily="34" charset="0"/>
              </a:rPr>
              <a:t>les</a:t>
            </a:r>
            <a:r>
              <a:rPr lang="pt-BR" b="0" dirty="0">
                <a:latin typeface="IBM Plex Sans SemiBold" panose="020B0703050203000203" pitchFamily="34" charset="0"/>
              </a:rPr>
              <a:t> </a:t>
            </a:r>
            <a:r>
              <a:rPr lang="pt-BR" b="0" dirty="0" err="1">
                <a:latin typeface="IBM Plex Sans SemiBold" panose="020B0703050203000203" pitchFamily="34" charset="0"/>
              </a:rPr>
              <a:t>données</a:t>
            </a:r>
            <a:r>
              <a:rPr lang="pt-BR" b="0" dirty="0">
                <a:latin typeface="IBM Plex Sans SemiBold" panose="020B0703050203000203" pitchFamily="34" charset="0"/>
              </a:rPr>
              <a:t>
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84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A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0" dirty="0" err="1"/>
              <a:t>Carrières</a:t>
            </a:r>
            <a:r>
              <a:rPr lang="en-US" sz="16000" dirty="0"/>
              <a:t> </a:t>
            </a:r>
            <a:r>
              <a:rPr lang="en-US" sz="16000" dirty="0" err="1"/>
              <a:t>en</a:t>
            </a:r>
            <a:r>
              <a:rPr lang="en-US" sz="16000" dirty="0"/>
              <a:t> </a:t>
            </a:r>
            <a:r>
              <a:rPr lang="en-US" sz="16000" dirty="0" err="1"/>
              <a:t>cybersécurité</a:t>
            </a:r>
            <a:r>
              <a:rPr lang="en-US" sz="16000" dirty="0"/>
              <a:t>
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B9DFC-CE53-43D1-A7E5-89F0AA511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4785" y="183049"/>
            <a:ext cx="5793511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733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2" y="1309687"/>
            <a:ext cx="17556478" cy="8591033"/>
          </a:xfrm>
          <a:ln>
            <a:noFill/>
          </a:ln>
        </p:spPr>
        <p:txBody>
          <a:bodyPr/>
          <a:lstStyle/>
          <a:p>
            <a:r>
              <a:rPr lang="en-US" sz="11100" dirty="0" err="1">
                <a:solidFill>
                  <a:schemeClr val="tx1"/>
                </a:solidFill>
              </a:rPr>
              <a:t>D'ici</a:t>
            </a:r>
            <a:r>
              <a:rPr lang="en-US" sz="11100" dirty="0">
                <a:solidFill>
                  <a:schemeClr val="tx1"/>
                </a:solidFill>
              </a:rPr>
              <a:t> 2021, </a:t>
            </a:r>
            <a:r>
              <a:rPr lang="en-US" sz="11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3,5 millions</a:t>
            </a:r>
            <a:r>
              <a:rPr lang="en-US" sz="11100" dirty="0">
                <a:solidFill>
                  <a:schemeClr val="tx1"/>
                </a:solidFill>
              </a:rPr>
              <a:t> </a:t>
            </a:r>
            <a:r>
              <a:rPr lang="en-US" sz="11100" dirty="0" err="1">
                <a:solidFill>
                  <a:schemeClr val="tx1"/>
                </a:solidFill>
              </a:rPr>
              <a:t>d'emplois</a:t>
            </a:r>
            <a:r>
              <a:rPr lang="en-US" sz="11100" dirty="0">
                <a:solidFill>
                  <a:schemeClr val="tx1"/>
                </a:solidFill>
              </a:rPr>
              <a:t> </a:t>
            </a:r>
            <a:r>
              <a:rPr lang="en-US" sz="11100" dirty="0" err="1">
                <a:solidFill>
                  <a:schemeClr val="tx1"/>
                </a:solidFill>
              </a:rPr>
              <a:t>en</a:t>
            </a:r>
            <a:r>
              <a:rPr lang="en-US" sz="11100" dirty="0">
                <a:solidFill>
                  <a:schemeClr val="tx1"/>
                </a:solidFill>
              </a:rPr>
              <a:t> </a:t>
            </a:r>
            <a:r>
              <a:rPr lang="en-US" sz="11100" dirty="0" err="1">
                <a:solidFill>
                  <a:schemeClr val="tx1"/>
                </a:solidFill>
              </a:rPr>
              <a:t>cybersécurité</a:t>
            </a:r>
            <a:r>
              <a:rPr lang="en-US" sz="11100" dirty="0">
                <a:solidFill>
                  <a:schemeClr val="tx1"/>
                </a:solidFill>
              </a:rPr>
              <a:t> </a:t>
            </a:r>
            <a:r>
              <a:rPr lang="en-US" sz="11100" dirty="0" err="1">
                <a:solidFill>
                  <a:schemeClr val="tx1"/>
                </a:solidFill>
              </a:rPr>
              <a:t>seront</a:t>
            </a:r>
            <a:r>
              <a:rPr lang="en-US" sz="11100" dirty="0">
                <a:solidFill>
                  <a:schemeClr val="tx1"/>
                </a:solidFill>
              </a:rPr>
              <a:t> </a:t>
            </a:r>
            <a:r>
              <a:rPr lang="en-US" sz="11100" dirty="0" err="1">
                <a:solidFill>
                  <a:schemeClr val="tx1"/>
                </a:solidFill>
              </a:rPr>
              <a:t>vacants</a:t>
            </a:r>
            <a:r>
              <a:rPr lang="en-US" sz="11100" dirty="0">
                <a:solidFill>
                  <a:schemeClr val="tx1"/>
                </a:solidFill>
              </a:rPr>
              <a:t>.</a:t>
            </a:r>
            <a:endParaRPr lang="pt-BR" sz="11100" dirty="0">
              <a:solidFill>
                <a:srgbClr val="6EA6FF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042B102F-01E7-4CB0-AB3E-6667FC998235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
</a:t>
            </a:r>
          </a:p>
        </p:txBody>
      </p:sp>
      <p:sp>
        <p:nvSpPr>
          <p:cNvPr id="6" name="2019/2020 Official Annual Cybersecurity Jobs Report, Herjavec Group">
            <a:extLst>
              <a:ext uri="{FF2B5EF4-FFF2-40B4-BE49-F238E27FC236}">
                <a16:creationId xmlns:a16="http://schemas.microsoft.com/office/drawing/2014/main" id="{4ED81DB0-95C4-4494-950F-53E834C2AB4A}"/>
              </a:ext>
            </a:extLst>
          </p:cNvPr>
          <p:cNvSpPr txBox="1"/>
          <p:nvPr/>
        </p:nvSpPr>
        <p:spPr>
          <a:xfrm>
            <a:off x="360948" y="8820007"/>
            <a:ext cx="5164076" cy="86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rIns="91438">
            <a:spAutoFit/>
          </a:bodyPr>
          <a:lstStyle/>
          <a:p>
            <a:pPr defTabSz="1371964" hangingPunct="0">
              <a:lnSpc>
                <a:spcPts val="3200"/>
              </a:lnSpc>
              <a:defRPr>
                <a:solidFill>
                  <a:srgbClr val="50565B"/>
                </a:solidFill>
              </a:defRPr>
            </a:pPr>
            <a:r>
              <a:rPr sz="1600" kern="0" dirty="0">
                <a:latin typeface="IBM Plex Sans"/>
                <a:sym typeface="IBM Plex Sans"/>
              </a:rPr>
              <a:t>2019/2020 Official Annual Cybersecurity Jobs Report,</a:t>
            </a:r>
            <a:br>
              <a:rPr sz="1600" kern="0" dirty="0">
                <a:latin typeface="IBM Plex Sans"/>
                <a:sym typeface="IBM Plex Sans"/>
              </a:rPr>
            </a:br>
            <a:r>
              <a:rPr sz="1600" kern="0" dirty="0">
                <a:latin typeface="IBM Plex Sans"/>
                <a:sym typeface="IBM Plex Sans"/>
              </a:rPr>
              <a:t>Herjavec Group</a:t>
            </a:r>
          </a:p>
        </p:txBody>
      </p:sp>
    </p:spTree>
    <p:extLst>
      <p:ext uri="{BB962C8B-B14F-4D97-AF65-F5344CB8AC3E}">
        <p14:creationId xmlns:p14="http://schemas.microsoft.com/office/powerpoint/2010/main" val="291412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83E5-1729-E145-9C8C-BAE16DF3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0" dirty="0">
                <a:latin typeface="IBM Plex Sans SemiBold" panose="020B0703050203000203" pitchFamily="34" charset="0"/>
              </a:rPr>
              <a:t>A</a:t>
            </a:r>
            <a:r>
              <a:rPr lang="de-CH" b="0" dirty="0">
                <a:latin typeface="IBM Plex Sans SemiBold" panose="020B0703050203000203" pitchFamily="34" charset="0"/>
              </a:rPr>
              <a:t>c</a:t>
            </a:r>
            <a:r>
              <a:rPr lang="en-CH" b="0" dirty="0">
                <a:latin typeface="IBM Plex Sans SemiBold" panose="020B0703050203000203" pitchFamily="34" charset="0"/>
              </a:rPr>
              <a:t>h</a:t>
            </a:r>
            <a:r>
              <a:rPr lang="de-CH" b="0" dirty="0">
                <a:latin typeface="IBM Plex Sans SemiBold" panose="020B0703050203000203" pitchFamily="34" charset="0"/>
              </a:rPr>
              <a:t>e</a:t>
            </a:r>
            <a:r>
              <a:rPr lang="en-CH" b="0" dirty="0">
                <a:latin typeface="IBM Plex Sans SemiBold" panose="020B0703050203000203" pitchFamily="34" charset="0"/>
              </a:rPr>
              <a:t>t</a:t>
            </a:r>
            <a:r>
              <a:rPr lang="de-CH" b="0" dirty="0">
                <a:latin typeface="IBM Plex Sans SemiBold" panose="020B0703050203000203" pitchFamily="34" charset="0"/>
              </a:rPr>
              <a:t>e</a:t>
            </a:r>
            <a:r>
              <a:rPr lang="en-CH" b="0" dirty="0">
                <a:latin typeface="IBM Plex Sans SemiBold" panose="020B0703050203000203" pitchFamily="34" charset="0"/>
              </a:rPr>
              <a:t>z-</a:t>
            </a:r>
            <a:r>
              <a:rPr lang="de-CH" b="0" dirty="0">
                <a:latin typeface="IBM Plex Sans SemiBold" panose="020B0703050203000203" pitchFamily="34" charset="0"/>
              </a:rPr>
              <a:t>v</a:t>
            </a:r>
            <a:r>
              <a:rPr lang="en-CH" b="0" dirty="0">
                <a:latin typeface="IBM Plex Sans SemiBold" panose="020B0703050203000203" pitchFamily="34" charset="0"/>
              </a:rPr>
              <a:t>o</a:t>
            </a:r>
            <a:r>
              <a:rPr lang="de-CH" b="0" dirty="0">
                <a:latin typeface="IBM Plex Sans SemiBold" panose="020B0703050203000203" pitchFamily="34" charset="0"/>
              </a:rPr>
              <a:t>u</a:t>
            </a:r>
            <a:r>
              <a:rPr lang="pt-BR" b="0" dirty="0">
                <a:latin typeface="IBM Plex Sans SemiBold" panose="020B0703050203000203" pitchFamily="34" charset="0"/>
              </a:rPr>
              <a:t> </a:t>
            </a:r>
            <a:br>
              <a:rPr lang="pt-BR" b="0" dirty="0">
                <a:latin typeface="IBM Plex Sans SemiBold" panose="020B0703050203000203" pitchFamily="34" charset="0"/>
              </a:rPr>
            </a:b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e</a:t>
            </a:r>
            <a:r>
              <a:rPr lang="de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n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 </a:t>
            </a:r>
            <a:r>
              <a:rPr lang="de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l</a:t>
            </a:r>
            <a:r>
              <a:rPr lang="en-CH" b="0" dirty="0" err="1">
                <a:solidFill>
                  <a:srgbClr val="0062FF"/>
                </a:solidFill>
                <a:latin typeface="IBM Plex Sans SemiBold" panose="020B0703050203000203" pitchFamily="34" charset="0"/>
              </a:rPr>
              <a:t>i</a:t>
            </a:r>
            <a:r>
              <a:rPr lang="de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g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n</a:t>
            </a:r>
            <a:r>
              <a:rPr lang="de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e</a:t>
            </a:r>
            <a:r>
              <a:rPr lang="pt-BR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?</a:t>
            </a:r>
            <a:br>
              <a:rPr lang="pt-BR" dirty="0">
                <a:solidFill>
                  <a:srgbClr val="0062FF"/>
                </a:solidFill>
              </a:rPr>
            </a:br>
            <a:endParaRPr lang="pt-BR" dirty="0">
              <a:solidFill>
                <a:srgbClr val="0062FF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6CDB25-97EA-5A4C-9220-B8FDA1F61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C80E71-0713-BD45-86AB-2604D9F45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29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E0B3D-CE87-3440-B1EE-B132E55C8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309688"/>
            <a:ext cx="8284464" cy="1601682"/>
          </a:xfrm>
        </p:spPr>
        <p:txBody>
          <a:bodyPr/>
          <a:lstStyle/>
          <a:p>
            <a:r>
              <a:rPr lang="pt-BR" sz="9600" b="1" dirty="0" err="1"/>
              <a:t>Rôles</a:t>
            </a:r>
            <a:r>
              <a:rPr lang="pt-BR" sz="9600" b="1" dirty="0"/>
              <a:t> </a:t>
            </a:r>
            <a:r>
              <a:rPr lang="pt-BR" sz="9600" b="1" dirty="0" err="1"/>
              <a:t>principaux</a:t>
            </a:r>
            <a:r>
              <a:rPr lang="pt-BR" sz="9600" b="1" dirty="0"/>
              <a:t>
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189244" y="9616751"/>
            <a:ext cx="3657464" cy="33368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6" name="Espaço Reservado para Rodapé 2">
            <a:extLst>
              <a:ext uri="{FF2B5EF4-FFF2-40B4-BE49-F238E27FC236}">
                <a16:creationId xmlns:a16="http://schemas.microsoft.com/office/drawing/2014/main" id="{C73AEC8B-485E-491B-BE58-05123AD615F4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
</a:t>
            </a:r>
            <a:endParaRPr lang="en-US" sz="1600" dirty="0">
              <a:solidFill>
                <a:srgbClr val="6EA6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B241AA-9952-4224-9406-618BC164ABE2}"/>
              </a:ext>
            </a:extLst>
          </p:cNvPr>
          <p:cNvSpPr/>
          <p:nvPr/>
        </p:nvSpPr>
        <p:spPr bwMode="auto">
          <a:xfrm>
            <a:off x="9144000" y="0"/>
            <a:ext cx="9144000" cy="3441600"/>
          </a:xfrm>
          <a:prstGeom prst="rect">
            <a:avLst/>
          </a:prstGeom>
          <a:solidFill>
            <a:schemeClr val="accent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D99E2D5-E4A4-4A06-B34B-D505CDB0B51D}"/>
              </a:ext>
            </a:extLst>
          </p:cNvPr>
          <p:cNvSpPr/>
          <p:nvPr/>
        </p:nvSpPr>
        <p:spPr bwMode="auto">
          <a:xfrm>
            <a:off x="9144000" y="3441600"/>
            <a:ext cx="9144000" cy="3441600"/>
          </a:xfrm>
          <a:prstGeom prst="rect">
            <a:avLst/>
          </a:prstGeom>
          <a:solidFill>
            <a:srgbClr val="408BFC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C45232-8E75-4553-9C57-69950D5D6134}"/>
              </a:ext>
            </a:extLst>
          </p:cNvPr>
          <p:cNvSpPr/>
          <p:nvPr/>
        </p:nvSpPr>
        <p:spPr bwMode="auto">
          <a:xfrm>
            <a:off x="9152438" y="6854925"/>
            <a:ext cx="9135562" cy="3441600"/>
          </a:xfrm>
          <a:prstGeom prst="rect">
            <a:avLst/>
          </a:prstGeom>
          <a:solidFill>
            <a:srgbClr val="6EA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A325E-A8BB-BA43-9FA0-36081421E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49326" y="518533"/>
            <a:ext cx="3641558" cy="405775"/>
          </a:xfrm>
        </p:spPr>
        <p:txBody>
          <a:bodyPr/>
          <a:lstStyle/>
          <a:p>
            <a:r>
              <a:rPr lang="pt-BR">
                <a:solidFill>
                  <a:schemeClr val="bg1"/>
                </a:solidFill>
              </a:rPr>
              <a:t>Analystes de sécurité
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BC621DC-9D7F-4537-90EC-A2CFDD3F68AC}"/>
              </a:ext>
            </a:extLst>
          </p:cNvPr>
          <p:cNvSpPr txBox="1">
            <a:spLocks/>
          </p:cNvSpPr>
          <p:nvPr/>
        </p:nvSpPr>
        <p:spPr>
          <a:xfrm>
            <a:off x="9665368" y="3838812"/>
            <a:ext cx="3625516" cy="440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40323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869962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263666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kern="0" dirty="0" err="1">
                <a:solidFill>
                  <a:schemeClr val="bg1"/>
                </a:solidFill>
              </a:rPr>
              <a:t>Intervenants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en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cas</a:t>
            </a:r>
            <a:r>
              <a:rPr lang="pt-BR" kern="0" dirty="0">
                <a:solidFill>
                  <a:schemeClr val="bg1"/>
                </a:solidFill>
              </a:rPr>
              <a:t> d'</a:t>
            </a:r>
            <a:r>
              <a:rPr lang="pt-BR" kern="0" dirty="0" err="1">
                <a:solidFill>
                  <a:schemeClr val="bg1"/>
                </a:solidFill>
              </a:rPr>
              <a:t>incident</a:t>
            </a:r>
            <a:r>
              <a:rPr lang="pt-BR" kern="0" dirty="0">
                <a:solidFill>
                  <a:schemeClr val="bg1"/>
                </a:solidFill>
              </a:rPr>
              <a:t>
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9AE06E35-ED68-408C-AF90-5113F676F043}"/>
              </a:ext>
            </a:extLst>
          </p:cNvPr>
          <p:cNvSpPr txBox="1">
            <a:spLocks/>
          </p:cNvSpPr>
          <p:nvPr/>
        </p:nvSpPr>
        <p:spPr>
          <a:xfrm>
            <a:off x="9601200" y="7428191"/>
            <a:ext cx="3657600" cy="440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40323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869962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263666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pt-BR" kern="0" dirty="0" err="1">
                <a:solidFill>
                  <a:schemeClr val="bg1"/>
                </a:solidFill>
              </a:rPr>
              <a:t>Renseignements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sur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les</a:t>
            </a:r>
            <a:r>
              <a:rPr lang="pt-BR" kern="0" dirty="0">
                <a:solidFill>
                  <a:schemeClr val="bg1"/>
                </a:solidFill>
              </a:rPr>
              <a:t> </a:t>
            </a:r>
            <a:r>
              <a:rPr lang="pt-BR" kern="0" dirty="0" err="1">
                <a:solidFill>
                  <a:schemeClr val="bg1"/>
                </a:solidFill>
              </a:rPr>
              <a:t>menaces</a:t>
            </a:r>
            <a:r>
              <a:rPr lang="pt-BR" kern="0" dirty="0">
                <a:solidFill>
                  <a:schemeClr val="bg1"/>
                </a:solidFill>
              </a:rPr>
              <a:t>
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1C00D6D0-1A49-4FCB-AEE0-0E52DA316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120566" y="1356502"/>
            <a:ext cx="1726142" cy="172614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960B359-33CF-4583-9527-B05C061B9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20566" y="4704615"/>
            <a:ext cx="1726142" cy="172614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581638D-7F09-4828-9EB9-9AA8910F19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120566" y="8117940"/>
            <a:ext cx="1726142" cy="172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73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300" b="0" dirty="0" err="1">
                <a:latin typeface="IBM Plex Sans SemiBold" panose="020B0703050203000203" pitchFamily="34" charset="0"/>
              </a:rPr>
              <a:t>Mais</a:t>
            </a:r>
            <a:r>
              <a:rPr lang="en-US" sz="13300" b="0" dirty="0">
                <a:latin typeface="IBM Plex Sans SemiBold" panose="020B0703050203000203" pitchFamily="34" charset="0"/>
              </a:rPr>
              <a:t> </a:t>
            </a:r>
            <a:r>
              <a:rPr lang="en-US" sz="13300" b="0" dirty="0" err="1">
                <a:latin typeface="IBM Plex Sans SemiBold" panose="020B0703050203000203" pitchFamily="34" charset="0"/>
              </a:rPr>
              <a:t>il</a:t>
            </a:r>
            <a:r>
              <a:rPr lang="en-US" sz="13300" b="0" dirty="0">
                <a:latin typeface="IBM Plex Sans SemiBold" panose="020B0703050203000203" pitchFamily="34" charset="0"/>
              </a:rPr>
              <a:t> </a:t>
            </a:r>
            <a:r>
              <a:rPr lang="en-US" sz="13300" b="0" dirty="0" err="1">
                <a:latin typeface="IBM Plex Sans SemiBold" panose="020B0703050203000203" pitchFamily="34" charset="0"/>
              </a:rPr>
              <a:t>ya</a:t>
            </a:r>
            <a:r>
              <a:rPr lang="en-US" sz="13300" b="0" dirty="0">
                <a:latin typeface="IBM Plex Sans SemiBold" panose="020B0703050203000203" pitchFamily="34" charset="0"/>
              </a:rPr>
              <a:t> beaucoup de </a:t>
            </a:r>
            <a:r>
              <a:rPr lang="en-US" sz="13300" b="0" dirty="0" err="1">
                <a:latin typeface="IBM Plex Sans SemiBold" panose="020B0703050203000203" pitchFamily="34" charset="0"/>
              </a:rPr>
              <a:t>rôles</a:t>
            </a:r>
            <a:r>
              <a:rPr lang="en-US" sz="13300" b="0" dirty="0">
                <a:latin typeface="IBM Plex Sans SemiBold" panose="020B0703050203000203" pitchFamily="34" charset="0"/>
              </a:rPr>
              <a:t> </a:t>
            </a:r>
            <a:r>
              <a:rPr lang="en-US" sz="13300" b="0" dirty="0" err="1">
                <a:latin typeface="IBM Plex Sans SemiBold" panose="020B0703050203000203" pitchFamily="34" charset="0"/>
              </a:rPr>
              <a:t>différents</a:t>
            </a:r>
            <a:r>
              <a:rPr lang="en-US" sz="13300" b="0" dirty="0">
                <a:latin typeface="IBM Plex Sans SemiBold" panose="020B0703050203000203" pitchFamily="34" charset="0"/>
              </a:rPr>
              <a:t> et les </a:t>
            </a:r>
            <a:r>
              <a:rPr lang="en-US" sz="13300" b="0" dirty="0" err="1">
                <a:latin typeface="IBM Plex Sans SemiBold" panose="020B0703050203000203" pitchFamily="34" charset="0"/>
              </a:rPr>
              <a:t>chemins</a:t>
            </a:r>
            <a:r>
              <a:rPr lang="en-US" sz="13300" b="0" dirty="0">
                <a:latin typeface="IBM Plex Sans SemiBold" panose="020B0703050203000203" pitchFamily="34" charset="0"/>
              </a:rPr>
              <a:t> dans la </a:t>
            </a:r>
            <a:r>
              <a:rPr lang="en-US" sz="13300" b="0" dirty="0" err="1">
                <a:latin typeface="IBM Plex Sans SemiBold" panose="020B0703050203000203" pitchFamily="34" charset="0"/>
              </a:rPr>
              <a:t>sécurité</a:t>
            </a:r>
            <a:r>
              <a:rPr lang="en-US" sz="13300" b="0" dirty="0">
                <a:latin typeface="IBM Plex Sans SemiBold" panose="020B0703050203000203" pitchFamily="34" charset="0"/>
              </a:rPr>
              <a:t> ...
</a:t>
            </a:r>
            <a:endParaRPr lang="pt-BR" sz="13300" b="0" dirty="0">
              <a:latin typeface="IBM Plex Sans SemiBold" panose="020B0703050203000203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46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189244" y="9616751"/>
            <a:ext cx="3657464" cy="33368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6" name="Espaço Reservado para Rodapé 2">
            <a:extLst>
              <a:ext uri="{FF2B5EF4-FFF2-40B4-BE49-F238E27FC236}">
                <a16:creationId xmlns:a16="http://schemas.microsoft.com/office/drawing/2014/main" id="{C73AEC8B-485E-491B-BE58-05123AD615F4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 / </a:t>
            </a:r>
            <a:r>
              <a:rPr lang="en-US" sz="1600" b="1" dirty="0" err="1">
                <a:solidFill>
                  <a:srgbClr val="6EA6FF"/>
                </a:solidFill>
              </a:rPr>
              <a:t>Modèles</a:t>
            </a:r>
            <a:r>
              <a:rPr lang="en-US" sz="1600" b="1" dirty="0">
                <a:solidFill>
                  <a:srgbClr val="6EA6FF"/>
                </a:solidFill>
              </a:rPr>
              <a:t> de </a:t>
            </a:r>
            <a:r>
              <a:rPr lang="en-US" sz="1600" b="1" dirty="0" err="1">
                <a:solidFill>
                  <a:srgbClr val="6EA6FF"/>
                </a:solidFill>
              </a:rPr>
              <a:t>rôle</a:t>
            </a:r>
            <a:r>
              <a:rPr lang="en-US" sz="1600" b="1" dirty="0">
                <a:solidFill>
                  <a:srgbClr val="6EA6FF"/>
                </a:solidFill>
              </a:rPr>
              <a:t> 
</a:t>
            </a:r>
            <a:endParaRPr lang="en-US" sz="16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C45232-8E75-4553-9C57-69950D5D6134}"/>
              </a:ext>
            </a:extLst>
          </p:cNvPr>
          <p:cNvSpPr/>
          <p:nvPr/>
        </p:nvSpPr>
        <p:spPr bwMode="auto">
          <a:xfrm>
            <a:off x="9153277" y="5148263"/>
            <a:ext cx="9144000" cy="5154613"/>
          </a:xfrm>
          <a:prstGeom prst="rect">
            <a:avLst/>
          </a:prstGeom>
          <a:solidFill>
            <a:srgbClr val="6EA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D5804C-5919-4B62-88BF-FB58B28A6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332" y="1309689"/>
            <a:ext cx="8229471" cy="2554286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SzTx/>
            </a:pP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Directeur de la </a:t>
            </a: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création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
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Allison Ritter met les </a:t>
            </a:r>
            <a:r>
              <a:rPr lang="en-US" sz="4800" b="1" dirty="0" err="1">
                <a:solidFill>
                  <a:srgbClr val="6EA6FF"/>
                </a:solidFill>
                <a:latin typeface="IBM Plex Sans"/>
                <a:sym typeface="IBM Plex Sans"/>
              </a:rPr>
              <a:t>leçons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 de </a:t>
            </a:r>
            <a:r>
              <a:rPr lang="en-US" sz="4800" b="1" dirty="0" err="1">
                <a:solidFill>
                  <a:srgbClr val="6EA6FF"/>
                </a:solidFill>
                <a:latin typeface="IBM Plex Sans"/>
                <a:sym typeface="IBM Plex Sans"/>
              </a:rPr>
              <a:t>sécurité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 </a:t>
            </a:r>
            <a:r>
              <a:rPr lang="en-US" sz="4800" b="1" dirty="0" err="1">
                <a:solidFill>
                  <a:srgbClr val="6EA6FF"/>
                </a:solidFill>
                <a:latin typeface="IBM Plex Sans"/>
                <a:sym typeface="IBM Plex Sans"/>
              </a:rPr>
              <a:t>en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 action avec </a:t>
            </a:r>
            <a:r>
              <a:rPr lang="en-US" sz="4800" b="1" dirty="0" err="1">
                <a:solidFill>
                  <a:srgbClr val="6EA6FF"/>
                </a:solidFill>
                <a:latin typeface="IBM Plex Sans"/>
                <a:sym typeface="IBM Plex Sans"/>
              </a:rPr>
              <a:t>sa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 </a:t>
            </a:r>
            <a:r>
              <a:rPr lang="en-US" sz="4800" b="1" dirty="0" err="1">
                <a:solidFill>
                  <a:srgbClr val="6EA6FF"/>
                </a:solidFill>
                <a:latin typeface="IBM Plex Sans"/>
                <a:sym typeface="IBM Plex Sans"/>
              </a:rPr>
              <a:t>fusée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 pour le </a:t>
            </a:r>
            <a:r>
              <a:rPr lang="en-US" sz="4800" b="1" dirty="0" err="1">
                <a:solidFill>
                  <a:srgbClr val="6EA6FF"/>
                </a:solidFill>
                <a:latin typeface="IBM Plex Sans"/>
                <a:sym typeface="IBM Plex Sans"/>
              </a:rPr>
              <a:t>drame</a:t>
            </a:r>
            <a:r>
              <a:rPr lang="en-US" sz="4800" b="1" dirty="0">
                <a:solidFill>
                  <a:srgbClr val="6EA6FF"/>
                </a:solidFill>
                <a:latin typeface="IBM Plex Sans"/>
                <a:sym typeface="IBM Plex Sans"/>
              </a:rPr>
              <a:t>.
</a:t>
            </a:r>
            <a:endParaRPr lang="en-US" dirty="0"/>
          </a:p>
        </p:txBody>
      </p:sp>
      <p:pic>
        <p:nvPicPr>
          <p:cNvPr id="7" name="allison_ritter-in-post.jpg" descr="allison_ritter-in-post.jpg">
            <a:extLst>
              <a:ext uri="{FF2B5EF4-FFF2-40B4-BE49-F238E27FC236}">
                <a16:creationId xmlns:a16="http://schemas.microsoft.com/office/drawing/2014/main" id="{8EA44D31-B4A1-4BC2-B984-600DA0874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1" t="-284" r="971" b="26673"/>
          <a:stretch/>
        </p:blipFill>
        <p:spPr>
          <a:xfrm>
            <a:off x="9153277" y="5128418"/>
            <a:ext cx="9190526" cy="51744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8979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189244" y="9616751"/>
            <a:ext cx="3657464" cy="33368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6" name="Espaço Reservado para Rodapé 2">
            <a:extLst>
              <a:ext uri="{FF2B5EF4-FFF2-40B4-BE49-F238E27FC236}">
                <a16:creationId xmlns:a16="http://schemas.microsoft.com/office/drawing/2014/main" id="{C73AEC8B-485E-491B-BE58-05123AD615F4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 / </a:t>
            </a:r>
            <a:r>
              <a:rPr lang="en-US" sz="1600" b="1" dirty="0" err="1">
                <a:solidFill>
                  <a:srgbClr val="6EA6FF"/>
                </a:solidFill>
              </a:rPr>
              <a:t>Modèles</a:t>
            </a:r>
            <a:r>
              <a:rPr lang="en-US" sz="1600" b="1" dirty="0">
                <a:solidFill>
                  <a:srgbClr val="6EA6FF"/>
                </a:solidFill>
              </a:rPr>
              <a:t> de </a:t>
            </a:r>
            <a:r>
              <a:rPr lang="en-US" sz="1600" b="1" dirty="0" err="1">
                <a:solidFill>
                  <a:srgbClr val="6EA6FF"/>
                </a:solidFill>
              </a:rPr>
              <a:t>rôle</a:t>
            </a:r>
            <a:r>
              <a:rPr lang="en-US" sz="1600" b="1" dirty="0">
                <a:solidFill>
                  <a:srgbClr val="6EA6FF"/>
                </a:solidFill>
              </a:rPr>
              <a:t> 
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D5804C-5919-4B62-88BF-FB58B28A6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332" y="1309689"/>
            <a:ext cx="8229471" cy="2554286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SzTx/>
            </a:pP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Ingénieur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 de gamification de </a:t>
            </a: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sécurité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
</a:t>
            </a:r>
            <a:r>
              <a:rPr lang="en-US" sz="4800" b="1" dirty="0">
                <a:latin typeface="IBM Plex Sans"/>
                <a:sym typeface="IBM Plex Sans"/>
              </a:rPr>
              <a:t>Richard Moore, </a:t>
            </a:r>
            <a:r>
              <a:rPr lang="en-US" sz="4800" b="1" dirty="0" err="1">
                <a:latin typeface="IBM Plex Sans"/>
                <a:sym typeface="IBM Plex Sans"/>
              </a:rPr>
              <a:t>ingénieur</a:t>
            </a:r>
            <a:r>
              <a:rPr lang="en-US" sz="4800" b="1" dirty="0">
                <a:latin typeface="IBM Plex Sans"/>
                <a:sym typeface="IBM Plex Sans"/>
              </a:rPr>
              <a:t> </a:t>
            </a:r>
            <a:r>
              <a:rPr lang="en-US" sz="4800" b="1" dirty="0" err="1">
                <a:latin typeface="IBM Plex Sans"/>
                <a:sym typeface="IBM Plex Sans"/>
              </a:rPr>
              <a:t>en</a:t>
            </a:r>
            <a:r>
              <a:rPr lang="en-US" sz="4800" b="1" dirty="0">
                <a:latin typeface="IBM Plex Sans"/>
                <a:sym typeface="IBM Plex Sans"/>
              </a:rPr>
              <a:t> gamification de la </a:t>
            </a:r>
            <a:r>
              <a:rPr lang="en-US" sz="4800" b="1" dirty="0" err="1">
                <a:latin typeface="IBM Plex Sans"/>
                <a:sym typeface="IBM Plex Sans"/>
              </a:rPr>
              <a:t>sécurité</a:t>
            </a:r>
            <a:r>
              <a:rPr lang="en-US" sz="4800" b="1" dirty="0">
                <a:latin typeface="IBM Plex Sans"/>
                <a:sym typeface="IBM Plex Sans"/>
              </a:rPr>
              <a:t>, </a:t>
            </a:r>
            <a:r>
              <a:rPr lang="en-US" sz="4800" b="1" dirty="0" err="1">
                <a:latin typeface="IBM Plex Sans"/>
                <a:sym typeface="IBM Plex Sans"/>
              </a:rPr>
              <a:t>prouve</a:t>
            </a:r>
            <a:r>
              <a:rPr lang="en-US" sz="4800" b="1" dirty="0">
                <a:latin typeface="IBM Plex Sans"/>
                <a:sym typeface="IBM Plex Sans"/>
              </a:rPr>
              <a:t> que </a:t>
            </a:r>
            <a:r>
              <a:rPr lang="en-US" sz="4800" b="1" dirty="0" err="1">
                <a:latin typeface="IBM Plex Sans"/>
                <a:sym typeface="IBM Plex Sans"/>
              </a:rPr>
              <a:t>n'importe</a:t>
            </a:r>
            <a:r>
              <a:rPr lang="en-US" sz="4800" b="1" dirty="0">
                <a:latin typeface="IBM Plex Sans"/>
                <a:sym typeface="IBM Plex Sans"/>
              </a:rPr>
              <a:t> qui </a:t>
            </a:r>
            <a:r>
              <a:rPr lang="en-US" sz="4800" b="1" dirty="0" err="1">
                <a:latin typeface="IBM Plex Sans"/>
                <a:sym typeface="IBM Plex Sans"/>
              </a:rPr>
              <a:t>peut</a:t>
            </a:r>
            <a:br>
              <a:rPr lang="en-US" sz="4800" b="1" dirty="0">
                <a:latin typeface="IBM Plex Sans"/>
                <a:sym typeface="IBM Plex Sans"/>
              </a:rPr>
            </a:br>
            <a:r>
              <a:rPr lang="en-US" sz="4800" b="1" dirty="0" err="1">
                <a:latin typeface="IBM Plex Sans"/>
                <a:sym typeface="IBM Plex Sans"/>
              </a:rPr>
              <a:t>être</a:t>
            </a:r>
            <a:r>
              <a:rPr lang="en-US" sz="4800" b="1" dirty="0">
                <a:latin typeface="IBM Plex Sans"/>
                <a:sym typeface="IBM Plex Sans"/>
              </a:rPr>
              <a:t> un hacker.
</a:t>
            </a:r>
            <a:endParaRPr lang="en-US" dirty="0"/>
          </a:p>
        </p:txBody>
      </p:sp>
      <p:pic>
        <p:nvPicPr>
          <p:cNvPr id="8" name="SI-Voices-richard-feature-4-630x330.jpg" descr="SI-Voices-richard-feature-4-630x330.jpg">
            <a:extLst>
              <a:ext uri="{FF2B5EF4-FFF2-40B4-BE49-F238E27FC236}">
                <a16:creationId xmlns:a16="http://schemas.microsoft.com/office/drawing/2014/main" id="{AE09699F-1789-4185-A15D-9D5DF8B87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7" t="1105" b="1"/>
          <a:stretch/>
        </p:blipFill>
        <p:spPr>
          <a:xfrm>
            <a:off x="9144000" y="5150602"/>
            <a:ext cx="9144000" cy="51744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31528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189244" y="9616751"/>
            <a:ext cx="3657464" cy="33368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6" name="Espaço Reservado para Rodapé 2">
            <a:extLst>
              <a:ext uri="{FF2B5EF4-FFF2-40B4-BE49-F238E27FC236}">
                <a16:creationId xmlns:a16="http://schemas.microsoft.com/office/drawing/2014/main" id="{C73AEC8B-485E-491B-BE58-05123AD615F4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 / </a:t>
            </a:r>
            <a:r>
              <a:rPr lang="en-US" sz="1600" b="1" dirty="0" err="1">
                <a:solidFill>
                  <a:srgbClr val="6EA6FF"/>
                </a:solidFill>
              </a:rPr>
              <a:t>Modèles</a:t>
            </a:r>
            <a:r>
              <a:rPr lang="en-US" sz="1600" b="1" dirty="0">
                <a:solidFill>
                  <a:srgbClr val="6EA6FF"/>
                </a:solidFill>
              </a:rPr>
              <a:t> de </a:t>
            </a:r>
            <a:r>
              <a:rPr lang="en-US" sz="1600" b="1" dirty="0" err="1">
                <a:solidFill>
                  <a:srgbClr val="6EA6FF"/>
                </a:solidFill>
              </a:rPr>
              <a:t>rôle</a:t>
            </a:r>
            <a:r>
              <a:rPr lang="en-US" sz="1600" b="1" dirty="0">
                <a:solidFill>
                  <a:srgbClr val="6EA6FF"/>
                </a:solidFill>
              </a:rPr>
              <a:t> 
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D5804C-5919-4B62-88BF-FB58B28A6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332" y="1309689"/>
            <a:ext cx="8229471" cy="2554286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SzTx/>
            </a:pP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Ingénieur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d'intégration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
</a:t>
            </a:r>
            <a:r>
              <a:rPr lang="en-US" sz="4800" b="1" dirty="0" err="1">
                <a:latin typeface="IBM Plex Sans"/>
                <a:sym typeface="IBM Plex Sans"/>
              </a:rPr>
              <a:t>Écoutez</a:t>
            </a:r>
            <a:r>
              <a:rPr lang="en-US" sz="4800" b="1" dirty="0">
                <a:latin typeface="IBM Plex Sans"/>
                <a:sym typeface="IBM Plex Sans"/>
              </a:rPr>
              <a:t> la musique de la </a:t>
            </a:r>
            <a:r>
              <a:rPr lang="en-US" sz="4800" b="1" dirty="0" err="1">
                <a:latin typeface="IBM Plex Sans"/>
                <a:sym typeface="IBM Plex Sans"/>
              </a:rPr>
              <a:t>technologie</a:t>
            </a:r>
            <a:r>
              <a:rPr lang="en-US" sz="4800" b="1" dirty="0">
                <a:latin typeface="IBM Plex Sans"/>
                <a:sym typeface="IBM Plex Sans"/>
              </a:rPr>
              <a:t> avec </a:t>
            </a:r>
            <a:r>
              <a:rPr lang="en-US" sz="4800" b="1" dirty="0" err="1">
                <a:latin typeface="IBM Plex Sans"/>
                <a:sym typeface="IBM Plex Sans"/>
              </a:rPr>
              <a:t>l'ingénieur</a:t>
            </a:r>
            <a:r>
              <a:rPr lang="en-US" sz="4800" b="1" dirty="0">
                <a:latin typeface="IBM Plex Sans"/>
                <a:sym typeface="IBM Plex Sans"/>
              </a:rPr>
              <a:t> </a:t>
            </a:r>
            <a:r>
              <a:rPr lang="en-US" sz="4800" b="1" dirty="0" err="1">
                <a:latin typeface="IBM Plex Sans"/>
                <a:sym typeface="IBM Plex Sans"/>
              </a:rPr>
              <a:t>d'intégration</a:t>
            </a:r>
            <a:r>
              <a:rPr lang="en-US" sz="4800" b="1" dirty="0">
                <a:latin typeface="IBM Plex Sans"/>
                <a:sym typeface="IBM Plex Sans"/>
              </a:rPr>
              <a:t> Tone Johnson.</a:t>
            </a:r>
            <a:endParaRPr lang="en-US" dirty="0"/>
          </a:p>
        </p:txBody>
      </p:sp>
      <p:pic>
        <p:nvPicPr>
          <p:cNvPr id="7" name="si-voices-tone-feature-2-630x330.jpg" descr="si-voices-tone-feature-2-630x330.jpg">
            <a:extLst>
              <a:ext uri="{FF2B5EF4-FFF2-40B4-BE49-F238E27FC236}">
                <a16:creationId xmlns:a16="http://schemas.microsoft.com/office/drawing/2014/main" id="{6EFBD0F6-21ED-41F3-94F5-859469BAA40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508" t="1162" r="6307"/>
          <a:stretch/>
        </p:blipFill>
        <p:spPr>
          <a:xfrm>
            <a:off x="9144000" y="5148263"/>
            <a:ext cx="9144000" cy="51533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67676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4189244" y="9616751"/>
            <a:ext cx="3657464" cy="333683"/>
          </a:xfrm>
        </p:spPr>
        <p:txBody>
          <a:bodyPr/>
          <a:lstStyle/>
          <a:p>
            <a:fld id="{59395FB3-9C97-154F-86B2-7E381B95126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6" name="Espaço Reservado para Rodapé 2">
            <a:extLst>
              <a:ext uri="{FF2B5EF4-FFF2-40B4-BE49-F238E27FC236}">
                <a16:creationId xmlns:a16="http://schemas.microsoft.com/office/drawing/2014/main" id="{C73AEC8B-485E-491B-BE58-05123AD615F4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 / </a:t>
            </a:r>
            <a:r>
              <a:rPr lang="en-US" sz="1600" b="1" dirty="0" err="1">
                <a:solidFill>
                  <a:srgbClr val="6EA6FF"/>
                </a:solidFill>
              </a:rPr>
              <a:t>Modèles</a:t>
            </a:r>
            <a:r>
              <a:rPr lang="en-US" sz="1600" b="1" dirty="0">
                <a:solidFill>
                  <a:srgbClr val="6EA6FF"/>
                </a:solidFill>
              </a:rPr>
              <a:t> de </a:t>
            </a:r>
            <a:r>
              <a:rPr lang="en-US" sz="1600" b="1" dirty="0" err="1">
                <a:solidFill>
                  <a:srgbClr val="6EA6FF"/>
                </a:solidFill>
              </a:rPr>
              <a:t>rôle</a:t>
            </a:r>
            <a:r>
              <a:rPr lang="en-US" sz="1600" b="1" dirty="0">
                <a:solidFill>
                  <a:srgbClr val="6EA6FF"/>
                </a:solidFill>
              </a:rPr>
              <a:t> 
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4D5804C-5919-4B62-88BF-FB58B28A6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332" y="1309689"/>
            <a:ext cx="8229471" cy="2554286"/>
          </a:xfrm>
        </p:spPr>
        <p:txBody>
          <a:bodyPr/>
          <a:lstStyle/>
          <a:p>
            <a:pPr lvl="0" fontAlgn="auto">
              <a:spcAft>
                <a:spcPts val="0"/>
              </a:spcAft>
              <a:buClrTx/>
              <a:buSzTx/>
            </a:pP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Conseiller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en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sécurité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exécutif</a:t>
            </a:r>
            <a:r>
              <a:rPr lang="en-US" dirty="0">
                <a:solidFill>
                  <a:srgbClr val="000000"/>
                </a:solidFill>
                <a:latin typeface="IBM Plex Sans"/>
                <a:ea typeface="+mn-ea"/>
                <a:cs typeface="+mn-cs"/>
                <a:sym typeface="IBM Plex Sans"/>
              </a:rPr>
              <a:t>
</a:t>
            </a:r>
            <a:r>
              <a:rPr lang="en-US" sz="4800" b="1" dirty="0" err="1">
                <a:latin typeface="IBM Plex Sans"/>
                <a:sym typeface="IBM Plex Sans"/>
              </a:rPr>
              <a:t>Limor</a:t>
            </a:r>
            <a:r>
              <a:rPr lang="en-US" sz="4800" b="1" dirty="0">
                <a:latin typeface="IBM Plex Sans"/>
                <a:sym typeface="IBM Plex Sans"/>
              </a:rPr>
              <a:t> </a:t>
            </a:r>
            <a:r>
              <a:rPr lang="en-US" sz="4800" b="1" dirty="0" err="1">
                <a:latin typeface="IBM Plex Sans"/>
                <a:sym typeface="IBM Plex Sans"/>
              </a:rPr>
              <a:t>Kessem</a:t>
            </a:r>
            <a:r>
              <a:rPr lang="en-US" sz="4800" b="1" dirty="0">
                <a:latin typeface="IBM Plex Sans"/>
                <a:sym typeface="IBM Plex Sans"/>
              </a:rPr>
              <a:t>, le maven </a:t>
            </a:r>
            <a:r>
              <a:rPr lang="en-US" sz="4800" b="1" dirty="0" err="1">
                <a:latin typeface="IBM Plex Sans"/>
                <a:sym typeface="IBM Plex Sans"/>
              </a:rPr>
              <a:t>mondial</a:t>
            </a:r>
            <a:r>
              <a:rPr lang="en-US" sz="4800" b="1" dirty="0">
                <a:latin typeface="IBM Plex Sans"/>
                <a:sym typeface="IBM Plex Sans"/>
              </a:rPr>
              <a:t> du </a:t>
            </a:r>
            <a:r>
              <a:rPr lang="en-US" sz="4800" b="1" dirty="0" err="1">
                <a:latin typeface="IBM Plex Sans"/>
                <a:sym typeface="IBM Plex Sans"/>
              </a:rPr>
              <a:t>cyberrenseignement</a:t>
            </a:r>
            <a:r>
              <a:rPr lang="en-US" sz="4800" b="1" dirty="0">
                <a:latin typeface="IBM Plex Sans"/>
                <a:sym typeface="IBM Plex Sans"/>
              </a:rPr>
              <a:t>, </a:t>
            </a:r>
            <a:r>
              <a:rPr lang="en-US" sz="4800" b="1" dirty="0" err="1">
                <a:latin typeface="IBM Plex Sans"/>
                <a:sym typeface="IBM Plex Sans"/>
              </a:rPr>
              <a:t>est</a:t>
            </a:r>
            <a:r>
              <a:rPr lang="en-US" sz="4800" b="1" dirty="0">
                <a:latin typeface="IBM Plex Sans"/>
                <a:sym typeface="IBM Plex Sans"/>
              </a:rPr>
              <a:t> un guide pour les femmes </a:t>
            </a:r>
            <a:r>
              <a:rPr lang="en-US" sz="4800" b="1" dirty="0" err="1">
                <a:latin typeface="IBM Plex Sans"/>
                <a:sym typeface="IBM Plex Sans"/>
              </a:rPr>
              <a:t>en</a:t>
            </a:r>
            <a:r>
              <a:rPr lang="en-US" sz="4800" b="1" dirty="0">
                <a:latin typeface="IBM Plex Sans"/>
                <a:sym typeface="IBM Plex Sans"/>
              </a:rPr>
              <a:t> matière de </a:t>
            </a:r>
            <a:r>
              <a:rPr lang="en-US" sz="4800" b="1" dirty="0" err="1">
                <a:latin typeface="IBM Plex Sans"/>
                <a:sym typeface="IBM Plex Sans"/>
              </a:rPr>
              <a:t>sécurité</a:t>
            </a:r>
            <a:r>
              <a:rPr lang="en-US" sz="4800" b="1" dirty="0">
                <a:latin typeface="IBM Plex Sans"/>
                <a:sym typeface="IBM Plex Sans"/>
              </a:rPr>
              <a:t>.
</a:t>
            </a:r>
          </a:p>
        </p:txBody>
      </p:sp>
      <p:pic>
        <p:nvPicPr>
          <p:cNvPr id="8" name="SI-Voices-richard-feature-4-630x330.jpg" descr="SI-Voices-richard-feature-4-630x330.jpg">
            <a:extLst>
              <a:ext uri="{FF2B5EF4-FFF2-40B4-BE49-F238E27FC236}">
                <a16:creationId xmlns:a16="http://schemas.microsoft.com/office/drawing/2014/main" id="{AE09699F-1789-4185-A15D-9D5DF8B871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1" t="1105" r="2316" b="1"/>
          <a:stretch/>
        </p:blipFill>
        <p:spPr>
          <a:xfrm>
            <a:off x="9144000" y="5150602"/>
            <a:ext cx="9144000" cy="5174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i-voices-in-security-limor-feature-630x330.jpg" descr="si-voices-in-security-limor-feature-630x330.jpg">
            <a:extLst>
              <a:ext uri="{FF2B5EF4-FFF2-40B4-BE49-F238E27FC236}">
                <a16:creationId xmlns:a16="http://schemas.microsoft.com/office/drawing/2014/main" id="{FF083880-9915-48A4-A1A4-08D4AC300742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1480" t="3300" r="2920" b="3300"/>
          <a:stretch/>
        </p:blipFill>
        <p:spPr>
          <a:xfrm>
            <a:off x="9144000" y="5150602"/>
            <a:ext cx="9144000" cy="517445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77227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94538-1CE0-FD4C-9F93-20AC77B6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2" y="1309687"/>
            <a:ext cx="8412481" cy="7690237"/>
          </a:xfrm>
        </p:spPr>
        <p:txBody>
          <a:bodyPr/>
          <a:lstStyle/>
          <a:p>
            <a:r>
              <a:rPr lang="en-US" sz="13300" b="0" dirty="0" err="1">
                <a:latin typeface="IBM Plex Sans SemiBold" panose="020B0703050203000203" pitchFamily="34" charset="0"/>
              </a:rPr>
              <a:t>Impliquez-vous</a:t>
            </a:r>
            <a:r>
              <a:rPr lang="en-US" sz="13300" b="0" dirty="0">
                <a:latin typeface="IBM Plex Sans SemiBold" panose="020B0703050203000203" pitchFamily="34" charset="0"/>
              </a:rPr>
              <a:t> !
</a:t>
            </a:r>
            <a:endParaRPr lang="pt-BR" sz="13300" b="0" dirty="0">
              <a:latin typeface="IBM Plex Sans SemiBold" panose="020B0703050203000203" pitchFamily="34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E5C23-33CE-DE48-85D1-21F3AF950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82D494-F954-AF4B-92AB-6138FA1117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96C9A05C-EB37-4FE8-93A8-D20C2D8C61AB}"/>
              </a:ext>
            </a:extLst>
          </p:cNvPr>
          <p:cNvSpPr txBox="1">
            <a:spLocks/>
          </p:cNvSpPr>
          <p:nvPr/>
        </p:nvSpPr>
        <p:spPr>
          <a:xfrm>
            <a:off x="457333" y="485638"/>
            <a:ext cx="8229470" cy="33368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13719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618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2378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856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4755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094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7133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3321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9510" algn="l" defTabSz="1372378" rtl="0" eaLnBrk="1" latinLnBrk="0" hangingPunct="1">
              <a:defRPr sz="27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6EA6FF"/>
                </a:solidFill>
              </a:rPr>
              <a:t>Carrières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</a:t>
            </a:r>
            <a:r>
              <a:rPr lang="en-US" sz="1600" b="1" dirty="0" err="1">
                <a:solidFill>
                  <a:srgbClr val="6EA6FF"/>
                </a:solidFill>
              </a:rPr>
              <a:t>cybersécurité</a:t>
            </a:r>
            <a:r>
              <a:rPr lang="en-US" sz="1600" b="1" dirty="0">
                <a:solidFill>
                  <a:srgbClr val="6EA6FF"/>
                </a:solidFill>
              </a:rPr>
              <a:t> / </a:t>
            </a:r>
            <a:r>
              <a:rPr lang="en-US" sz="1600" b="1" dirty="0" err="1">
                <a:solidFill>
                  <a:srgbClr val="6EA6FF"/>
                </a:solidFill>
              </a:rPr>
              <a:t>En</a:t>
            </a:r>
            <a:r>
              <a:rPr lang="en-US" sz="1600" b="1" dirty="0">
                <a:solidFill>
                  <a:srgbClr val="6EA6FF"/>
                </a:solidFill>
              </a:rPr>
              <a:t> savoir plus 
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36E2F9ED-7846-47A8-95F4-FD5DCF6125CD}"/>
              </a:ext>
            </a:extLst>
          </p:cNvPr>
          <p:cNvSpPr txBox="1">
            <a:spLocks/>
          </p:cNvSpPr>
          <p:nvPr/>
        </p:nvSpPr>
        <p:spPr>
          <a:xfrm>
            <a:off x="9418319" y="1604211"/>
            <a:ext cx="8412481" cy="572360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rgbClr val="6D6E70"/>
              </a:buClr>
              <a:buSzPct val="90000"/>
              <a:buFont typeface="Wingdings" pitchFamily="2" charset="2"/>
              <a:buNone/>
              <a:defRPr sz="280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342904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.AppleSystemUIFont" charset="-120"/>
              <a:buChar char="–"/>
              <a:tabLst/>
              <a:defRPr sz="280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68581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tabLst/>
              <a:defRPr sz="280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1257316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.AppleSystemUIFont" charset="-120"/>
              <a:buChar char="–"/>
              <a:tabLst/>
              <a:defRPr sz="2800" baseline="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606570" indent="-347472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bg1"/>
              </a:buClr>
              <a:buFont typeface=".AppleSystemUIFont" charset="-120"/>
              <a:buChar char="»"/>
              <a:tabLst/>
              <a:defRPr sz="2800">
                <a:solidFill>
                  <a:schemeClr val="bg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latin typeface="IBM Plex Sans"/>
                <a:sym typeface="IBM Plex Sans"/>
              </a:rPr>
              <a:t>Cybersecurity "Top Tips" </a:t>
            </a:r>
            <a:r>
              <a:rPr lang="en-US" kern="0" dirty="0" err="1">
                <a:latin typeface="IBM Plex Sans"/>
                <a:sym typeface="IBM Plex Sans"/>
              </a:rPr>
              <a:t>Vidéo</a:t>
            </a:r>
            <a:endParaRPr lang="en-US" kern="0" dirty="0">
              <a:latin typeface="IBM Plex Sans"/>
              <a:sym typeface="IBM Plex Sans"/>
            </a:endParaRP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https://</a:t>
            </a:r>
            <a:r>
              <a:rPr lang="en-US" kern="0" dirty="0" err="1">
                <a:solidFill>
                  <a:srgbClr val="6EA6FF"/>
                </a:solidFill>
                <a:latin typeface="IBM Plex Sans"/>
                <a:sym typeface="IBM Plex Sans"/>
              </a:rPr>
              <a:t>www.youtube.com</a:t>
            </a: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/</a:t>
            </a:r>
            <a:r>
              <a:rPr lang="en-US" kern="0" dirty="0" err="1">
                <a:solidFill>
                  <a:srgbClr val="6EA6FF"/>
                </a:solidFill>
                <a:latin typeface="IBM Plex Sans"/>
                <a:sym typeface="IBM Plex Sans"/>
              </a:rPr>
              <a:t>watch?v</a:t>
            </a: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=ZOtQ21hXJ7k</a:t>
            </a: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latin typeface="IBM Plex Sans"/>
                <a:sym typeface="IBM Plex Sans"/>
              </a:rPr>
              <a:t>CyberDay4Girls</a:t>
            </a:r>
            <a:br>
              <a:rPr lang="en-US" kern="0" dirty="0">
                <a:latin typeface="IBM Plex Sans"/>
                <a:sym typeface="IBM Plex Sans"/>
              </a:rPr>
            </a:b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ibm.com/security/news/</a:t>
            </a:r>
            <a:r>
              <a:rPr lang="en-US" kern="0" dirty="0" err="1">
                <a:solidFill>
                  <a:srgbClr val="6EA6FF"/>
                </a:solidFill>
                <a:latin typeface="IBM Plex Sans"/>
                <a:sym typeface="IBM Plex Sans"/>
              </a:rPr>
              <a:t>cyberday</a:t>
            </a: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-for-girls</a:t>
            </a: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latin typeface="IBM Plex Sans"/>
                <a:sym typeface="IBM Plex Sans"/>
              </a:rPr>
              <a:t>PTECH</a:t>
            </a: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ptech.org/p-tech-learning/</a:t>
            </a: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latin typeface="IBM Plex Sans"/>
                <a:sym typeface="IBM Plex Sans"/>
              </a:rPr>
              <a:t>IBM cybersecurity careers</a:t>
            </a: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ibm.com/security/careers</a:t>
            </a:r>
          </a:p>
          <a:p>
            <a:pPr marL="0" lvl="2" indent="0" defTabSz="1371964" hangingPunct="0">
              <a:lnSpc>
                <a:spcPts val="4000"/>
              </a:lnSpc>
              <a:spcBef>
                <a:spcPts val="1600"/>
              </a:spcBef>
              <a:buNone/>
            </a:pPr>
            <a:r>
              <a:rPr lang="en-US" kern="0" dirty="0">
                <a:latin typeface="IBM Plex Sans"/>
                <a:sym typeface="IBM Plex Sans"/>
              </a:rPr>
              <a:t>IBM Design Thinking</a:t>
            </a:r>
            <a:br>
              <a:rPr lang="en-US" kern="0" dirty="0">
                <a:latin typeface="IBM Plex Sans"/>
                <a:sym typeface="IBM Plex Sans"/>
              </a:rPr>
            </a:b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youtube.com/</a:t>
            </a:r>
            <a:r>
              <a:rPr lang="en-US" kern="0" dirty="0" err="1">
                <a:solidFill>
                  <a:srgbClr val="6EA6FF"/>
                </a:solidFill>
                <a:latin typeface="IBM Plex Sans"/>
                <a:sym typeface="IBM Plex Sans"/>
              </a:rPr>
              <a:t>watch?v</a:t>
            </a:r>
            <a:r>
              <a:rPr lang="en-US" kern="0" dirty="0">
                <a:solidFill>
                  <a:srgbClr val="6EA6FF"/>
                </a:solidFill>
                <a:latin typeface="IBM Plex Sans"/>
                <a:sym typeface="IBM Plex Sans"/>
              </a:rPr>
              <a:t>=</a:t>
            </a:r>
            <a:r>
              <a:rPr lang="en-US" kern="0" dirty="0" err="1">
                <a:solidFill>
                  <a:srgbClr val="6EA6FF"/>
                </a:solidFill>
                <a:latin typeface="IBM Plex Sans"/>
                <a:sym typeface="IBM Plex Sans"/>
              </a:rPr>
              <a:t>psLjEBUOnVs</a:t>
            </a:r>
            <a:endParaRPr lang="en-US" kern="0" dirty="0">
              <a:solidFill>
                <a:srgbClr val="6EA6FF"/>
              </a:solidFill>
              <a:latin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412804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83E5-1729-E145-9C8C-BAE16DF3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16000" b="0" dirty="0">
                <a:latin typeface="IBM Plex Sans SemiBold" panose="020B0703050203000203" pitchFamily="34" charset="0"/>
              </a:rPr>
              <a:t>A</a:t>
            </a:r>
            <a:r>
              <a:rPr lang="de-CH" sz="16000" b="0" dirty="0">
                <a:latin typeface="IBM Plex Sans SemiBold" panose="020B0703050203000203" pitchFamily="34" charset="0"/>
              </a:rPr>
              <a:t>v</a:t>
            </a:r>
            <a:r>
              <a:rPr lang="en-CH" sz="16000" b="0" dirty="0">
                <a:latin typeface="IBM Plex Sans SemiBold" panose="020B0703050203000203" pitchFamily="34" charset="0"/>
              </a:rPr>
              <a:t>e</a:t>
            </a:r>
            <a:r>
              <a:rPr lang="de-CH" sz="16000" b="0" dirty="0">
                <a:latin typeface="IBM Plex Sans SemiBold" panose="020B0703050203000203" pitchFamily="34" charset="0"/>
              </a:rPr>
              <a:t>z</a:t>
            </a:r>
            <a:r>
              <a:rPr lang="en-CH" sz="16000" b="0" dirty="0">
                <a:latin typeface="IBM Plex Sans SemiBold" panose="020B0703050203000203" pitchFamily="34" charset="0"/>
              </a:rPr>
              <a:t>-</a:t>
            </a:r>
            <a:r>
              <a:rPr lang="de-CH" sz="16000" b="0" dirty="0">
                <a:latin typeface="IBM Plex Sans SemiBold" panose="020B0703050203000203" pitchFamily="34" charset="0"/>
              </a:rPr>
              <a:t>v</a:t>
            </a:r>
            <a:r>
              <a:rPr lang="en-CH" sz="16000" b="0" dirty="0">
                <a:latin typeface="IBM Plex Sans SemiBold" panose="020B0703050203000203" pitchFamily="34" charset="0"/>
              </a:rPr>
              <a:t>o</a:t>
            </a:r>
            <a:r>
              <a:rPr lang="de-CH" sz="16000" b="0" dirty="0">
                <a:latin typeface="IBM Plex Sans SemiBold" panose="020B0703050203000203" pitchFamily="34" charset="0"/>
              </a:rPr>
              <a:t>u</a:t>
            </a:r>
            <a:r>
              <a:rPr lang="en-CH" sz="16000" b="0" dirty="0">
                <a:latin typeface="IBM Plex Sans SemiBold" panose="020B0703050203000203" pitchFamily="34" charset="0"/>
              </a:rPr>
              <a:t>s 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u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n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 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c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o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m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p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t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e 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s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u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r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 </a:t>
            </a:r>
            <a:r>
              <a:rPr lang="de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l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es </a:t>
            </a:r>
            <a:r>
              <a:rPr lang="fr-FR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réseaux</a:t>
            </a:r>
            <a:r>
              <a:rPr lang="en-CH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 </a:t>
            </a:r>
            <a:r>
              <a:rPr lang="fr-FR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sociaux</a:t>
            </a:r>
            <a:r>
              <a:rPr lang="pt-BR" sz="16000" b="0" dirty="0">
                <a:solidFill>
                  <a:srgbClr val="408BFC"/>
                </a:solidFill>
                <a:latin typeface="IBM Plex Sans SemiBold" panose="020B0703050203000203" pitchFamily="34" charset="0"/>
              </a:rPr>
              <a:t>?</a:t>
            </a:r>
            <a:endParaRPr lang="pt-BR" sz="160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6CDB25-97EA-5A4C-9220-B8FDA1F61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C80E71-0713-BD45-86AB-2604D9F45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0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83E5-1729-E145-9C8C-BAE16DF3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b="0" dirty="0">
                <a:latin typeface="IBM Plex Sans SemiBold" panose="020B0703050203000203" pitchFamily="34" charset="0"/>
              </a:rPr>
              <a:t>D</a:t>
            </a:r>
            <a:r>
              <a:rPr lang="de-CH" b="0" dirty="0">
                <a:latin typeface="IBM Plex Sans SemiBold" panose="020B0703050203000203" pitchFamily="34" charset="0"/>
              </a:rPr>
              <a:t>i</a:t>
            </a:r>
            <a:r>
              <a:rPr lang="en-CH" b="0" dirty="0">
                <a:latin typeface="IBM Plex Sans SemiBold" panose="020B0703050203000203" pitchFamily="34" charset="0"/>
              </a:rPr>
              <a:t>f</a:t>
            </a:r>
            <a:r>
              <a:rPr lang="de-CH" b="0" dirty="0">
                <a:latin typeface="IBM Plex Sans SemiBold" panose="020B0703050203000203" pitchFamily="34" charset="0"/>
              </a:rPr>
              <a:t>f</a:t>
            </a:r>
            <a:r>
              <a:rPr lang="en-CH" b="0" dirty="0">
                <a:latin typeface="IBM Plex Sans SemiBold" panose="020B0703050203000203" pitchFamily="34" charset="0"/>
              </a:rPr>
              <a:t>u</a:t>
            </a:r>
            <a:r>
              <a:rPr lang="de-CH" b="0" dirty="0">
                <a:latin typeface="IBM Plex Sans SemiBold" panose="020B0703050203000203" pitchFamily="34" charset="0"/>
              </a:rPr>
              <a:t>s</a:t>
            </a:r>
            <a:r>
              <a:rPr lang="en-CH" b="0" dirty="0">
                <a:latin typeface="IBM Plex Sans SemiBold" panose="020B0703050203000203" pitchFamily="34" charset="0"/>
              </a:rPr>
              <a:t>e</a:t>
            </a:r>
            <a:r>
              <a:rPr lang="de-CH" b="0" dirty="0">
                <a:latin typeface="IBM Plex Sans SemiBold" panose="020B0703050203000203" pitchFamily="34" charset="0"/>
              </a:rPr>
              <a:t>z</a:t>
            </a:r>
            <a:r>
              <a:rPr lang="en-CH" b="0" dirty="0">
                <a:latin typeface="IBM Plex Sans SemiBold" panose="020B0703050203000203" pitchFamily="34" charset="0"/>
              </a:rPr>
              <a:t>-</a:t>
            </a:r>
            <a:r>
              <a:rPr lang="de-CH" b="0" dirty="0">
                <a:latin typeface="IBM Plex Sans SemiBold" panose="020B0703050203000203" pitchFamily="34" charset="0"/>
              </a:rPr>
              <a:t>v</a:t>
            </a:r>
            <a:r>
              <a:rPr lang="en-CH" b="0" dirty="0">
                <a:latin typeface="IBM Plex Sans SemiBold" panose="020B0703050203000203" pitchFamily="34" charset="0"/>
              </a:rPr>
              <a:t>o</a:t>
            </a:r>
            <a:r>
              <a:rPr lang="de-CH" b="0" dirty="0">
                <a:latin typeface="IBM Plex Sans SemiBold" panose="020B0703050203000203" pitchFamily="34" charset="0"/>
              </a:rPr>
              <a:t>u</a:t>
            </a:r>
            <a:r>
              <a:rPr lang="en-CH" b="0" dirty="0">
                <a:latin typeface="IBM Plex Sans SemiBold" panose="020B0703050203000203" pitchFamily="34" charset="0"/>
              </a:rPr>
              <a:t>s 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du </a:t>
            </a:r>
            <a:r>
              <a:rPr lang="en-CH" b="0" dirty="0" err="1">
                <a:solidFill>
                  <a:srgbClr val="0062FF"/>
                </a:solidFill>
                <a:latin typeface="IBM Plex Sans SemiBold" panose="020B0703050203000203" pitchFamily="34" charset="0"/>
              </a:rPr>
              <a:t>contenu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 </a:t>
            </a:r>
            <a:r>
              <a:rPr lang="en-CH" b="0" dirty="0" err="1">
                <a:solidFill>
                  <a:srgbClr val="0062FF"/>
                </a:solidFill>
                <a:latin typeface="IBM Plex Sans SemiBold" panose="020B0703050203000203" pitchFamily="34" charset="0"/>
              </a:rPr>
              <a:t>en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 </a:t>
            </a:r>
            <a:r>
              <a:rPr lang="en-CH" b="0" dirty="0" err="1">
                <a:solidFill>
                  <a:srgbClr val="0062FF"/>
                </a:solidFill>
                <a:latin typeface="IBM Plex Sans SemiBold" panose="020B0703050203000203" pitchFamily="34" charset="0"/>
              </a:rPr>
              <a:t>ligne</a:t>
            </a:r>
            <a:r>
              <a:rPr lang="en-CH" b="0" dirty="0">
                <a:solidFill>
                  <a:srgbClr val="0062FF"/>
                </a:solidFill>
                <a:latin typeface="IBM Plex Sans SemiBold" panose="020B0703050203000203" pitchFamily="34" charset="0"/>
              </a:rPr>
              <a:t>?</a:t>
            </a:r>
            <a:br>
              <a:rPr lang="pt-BR" dirty="0">
                <a:solidFill>
                  <a:srgbClr val="408BFC"/>
                </a:solidFill>
              </a:rPr>
            </a:br>
            <a:endParaRPr lang="pt-BR" dirty="0">
              <a:solidFill>
                <a:srgbClr val="408BFC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6CDB25-97EA-5A4C-9220-B8FDA1F61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C80E71-0713-BD45-86AB-2604D9F45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6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783E5-1729-E145-9C8C-BAE16DF36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16000" b="0" dirty="0">
                <a:latin typeface="IBM Plex Sans SemiBold" panose="020B0703050203000203" pitchFamily="34" charset="0"/>
              </a:rPr>
              <a:t>T</a:t>
            </a:r>
            <a:r>
              <a:rPr lang="de-CH" sz="16000" b="0" dirty="0">
                <a:latin typeface="IBM Plex Sans SemiBold" panose="020B0703050203000203" pitchFamily="34" charset="0"/>
              </a:rPr>
              <a:t>é</a:t>
            </a:r>
            <a:r>
              <a:rPr lang="en-CH" sz="16000" b="0" dirty="0">
                <a:latin typeface="IBM Plex Sans SemiBold" panose="020B0703050203000203" pitchFamily="34" charset="0"/>
              </a:rPr>
              <a:t>l</a:t>
            </a:r>
            <a:r>
              <a:rPr lang="de-CH" sz="16000" b="0" dirty="0">
                <a:latin typeface="IBM Plex Sans SemiBold" panose="020B0703050203000203" pitchFamily="34" charset="0"/>
              </a:rPr>
              <a:t>é</a:t>
            </a:r>
            <a:r>
              <a:rPr lang="en-CH" sz="16000" b="0" dirty="0">
                <a:latin typeface="IBM Plex Sans SemiBold" panose="020B0703050203000203" pitchFamily="34" charset="0"/>
              </a:rPr>
              <a:t>c</a:t>
            </a:r>
            <a:r>
              <a:rPr lang="de-CH" sz="16000" b="0" dirty="0">
                <a:latin typeface="IBM Plex Sans SemiBold" panose="020B0703050203000203" pitchFamily="34" charset="0"/>
              </a:rPr>
              <a:t>h</a:t>
            </a:r>
            <a:r>
              <a:rPr lang="en-CH" sz="16000" b="0" dirty="0">
                <a:latin typeface="IBM Plex Sans SemiBold" panose="020B0703050203000203" pitchFamily="34" charset="0"/>
              </a:rPr>
              <a:t>a</a:t>
            </a:r>
            <a:r>
              <a:rPr lang="de-CH" sz="16000" b="0" dirty="0">
                <a:latin typeface="IBM Plex Sans SemiBold" panose="020B0703050203000203" pitchFamily="34" charset="0"/>
              </a:rPr>
              <a:t>r</a:t>
            </a:r>
            <a:r>
              <a:rPr lang="en-CH" sz="16000" b="0" dirty="0">
                <a:latin typeface="IBM Plex Sans SemiBold" panose="020B0703050203000203" pitchFamily="34" charset="0"/>
              </a:rPr>
              <a:t>g</a:t>
            </a:r>
            <a:r>
              <a:rPr lang="de-CH" sz="16000" b="0" dirty="0">
                <a:latin typeface="IBM Plex Sans SemiBold" panose="020B0703050203000203" pitchFamily="34" charset="0"/>
              </a:rPr>
              <a:t>e</a:t>
            </a:r>
            <a:r>
              <a:rPr lang="en-CH" sz="16000" b="0" dirty="0">
                <a:latin typeface="IBM Plex Sans SemiBold" panose="020B0703050203000203" pitchFamily="34" charset="0"/>
              </a:rPr>
              <a:t>z-</a:t>
            </a:r>
            <a:r>
              <a:rPr lang="de-CH" sz="16000" b="0" dirty="0">
                <a:latin typeface="IBM Plex Sans SemiBold" panose="020B0703050203000203" pitchFamily="34" charset="0"/>
              </a:rPr>
              <a:t>v</a:t>
            </a:r>
            <a:r>
              <a:rPr lang="en-CH" sz="16000" b="0" dirty="0">
                <a:latin typeface="IBM Plex Sans SemiBold" panose="020B0703050203000203" pitchFamily="34" charset="0"/>
              </a:rPr>
              <a:t>o</a:t>
            </a:r>
            <a:r>
              <a:rPr lang="de-CH" sz="16000" b="0" dirty="0">
                <a:latin typeface="IBM Plex Sans SemiBold" panose="020B0703050203000203" pitchFamily="34" charset="0"/>
              </a:rPr>
              <a:t>u</a:t>
            </a:r>
            <a:r>
              <a:rPr lang="en-CH" sz="16000" b="0" dirty="0">
                <a:latin typeface="IBM Plex Sans SemiBold" panose="020B0703050203000203" pitchFamily="34" charset="0"/>
              </a:rPr>
              <a:t>s </a:t>
            </a:r>
            <a:br>
              <a:rPr lang="pt-BR" sz="16000" b="0" dirty="0">
                <a:latin typeface="IBM Plex Sans SemiBold" panose="020B0703050203000203" pitchFamily="34" charset="0"/>
              </a:rPr>
            </a:br>
            <a:r>
              <a:rPr lang="en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d</a:t>
            </a:r>
            <a:r>
              <a:rPr lang="de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e</a:t>
            </a:r>
            <a:r>
              <a:rPr lang="en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s </a:t>
            </a:r>
            <a:r>
              <a:rPr lang="pt-BR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app</a:t>
            </a:r>
            <a:r>
              <a:rPr lang="en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l</a:t>
            </a:r>
            <a:r>
              <a:rPr lang="de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i</a:t>
            </a:r>
            <a:r>
              <a:rPr lang="en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c</a:t>
            </a:r>
            <a:r>
              <a:rPr lang="de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a</a:t>
            </a:r>
            <a:r>
              <a:rPr lang="en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t</a:t>
            </a:r>
            <a:r>
              <a:rPr lang="de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i</a:t>
            </a:r>
            <a:r>
              <a:rPr lang="en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o</a:t>
            </a:r>
            <a:r>
              <a:rPr lang="de-CH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n</a:t>
            </a:r>
            <a:r>
              <a:rPr lang="pt-BR" sz="16000" b="0" dirty="0">
                <a:solidFill>
                  <a:srgbClr val="6EA6FF"/>
                </a:solidFill>
                <a:latin typeface="IBM Plex Sans SemiBold" panose="020B0703050203000203" pitchFamily="34" charset="0"/>
              </a:rPr>
              <a:t>s?</a:t>
            </a:r>
            <a:endParaRPr lang="pt-BR" sz="1600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6CDB25-97EA-5A4C-9220-B8FDA1F61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CC80E71-0713-BD45-86AB-2604D9F451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75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BF4DC-0191-A14F-B262-8E44E313C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</a:t>
            </a:r>
            <a:r>
              <a:rPr lang="de-CH" dirty="0"/>
              <a:t>v</a:t>
            </a:r>
            <a:r>
              <a:rPr lang="en-CH" dirty="0"/>
              <a:t>e</a:t>
            </a:r>
            <a:r>
              <a:rPr lang="de-CH" dirty="0"/>
              <a:t>z</a:t>
            </a:r>
            <a:r>
              <a:rPr lang="en-CH" dirty="0"/>
              <a:t>-</a:t>
            </a:r>
            <a:r>
              <a:rPr lang="de-CH" dirty="0"/>
              <a:t>v</a:t>
            </a:r>
            <a:r>
              <a:rPr lang="en-CH" dirty="0"/>
              <a:t>o</a:t>
            </a:r>
            <a:r>
              <a:rPr lang="de-CH" dirty="0"/>
              <a:t>u</a:t>
            </a:r>
            <a:r>
              <a:rPr lang="en-CH" dirty="0"/>
              <a:t>s </a:t>
            </a:r>
            <a:r>
              <a:rPr lang="de-CH" dirty="0"/>
              <a:t>r</a:t>
            </a:r>
            <a:r>
              <a:rPr lang="en-CH" dirty="0"/>
              <a:t>é</a:t>
            </a:r>
            <a:r>
              <a:rPr lang="de-CH" dirty="0"/>
              <a:t>p</a:t>
            </a:r>
            <a:r>
              <a:rPr lang="en-CH" dirty="0"/>
              <a:t>o</a:t>
            </a:r>
            <a:r>
              <a:rPr lang="de-CH" dirty="0"/>
              <a:t>n</a:t>
            </a:r>
            <a:r>
              <a:rPr lang="en-CH" dirty="0"/>
              <a:t>d</a:t>
            </a:r>
            <a:r>
              <a:rPr lang="de-CH" dirty="0"/>
              <a:t>u</a:t>
            </a:r>
            <a:r>
              <a:rPr lang="en-CH" dirty="0"/>
              <a:t> </a:t>
            </a:r>
            <a:r>
              <a:rPr lang="de-CH" dirty="0"/>
              <a:t>O</a:t>
            </a:r>
            <a:r>
              <a:rPr lang="en-CH" dirty="0"/>
              <a:t>U</a:t>
            </a:r>
            <a:r>
              <a:rPr lang="de-CH" dirty="0"/>
              <a:t>I</a:t>
            </a:r>
            <a:r>
              <a:rPr lang="en-CH" dirty="0"/>
              <a:t> </a:t>
            </a:r>
            <a:r>
              <a:rPr lang="de-CH" dirty="0"/>
              <a:t>à</a:t>
            </a:r>
            <a:r>
              <a:rPr lang="en-CH" dirty="0"/>
              <a:t> </a:t>
            </a:r>
            <a:r>
              <a:rPr lang="de-CH" dirty="0"/>
              <a:t>u</a:t>
            </a:r>
            <a:r>
              <a:rPr lang="en-CH" dirty="0"/>
              <a:t>n</a:t>
            </a:r>
            <a:r>
              <a:rPr lang="de-CH" dirty="0"/>
              <a:t>e</a:t>
            </a:r>
            <a:r>
              <a:rPr lang="en-CH" dirty="0"/>
              <a:t> </a:t>
            </a:r>
            <a:r>
              <a:rPr lang="de-CH" dirty="0"/>
              <a:t>o</a:t>
            </a:r>
            <a:r>
              <a:rPr lang="en-CH" dirty="0"/>
              <a:t>u </a:t>
            </a:r>
            <a:r>
              <a:rPr lang="de-CH" dirty="0"/>
              <a:t>p</a:t>
            </a:r>
            <a:r>
              <a:rPr lang="en-CH" dirty="0"/>
              <a:t>l</a:t>
            </a:r>
            <a:r>
              <a:rPr lang="de-CH" dirty="0"/>
              <a:t>u</a:t>
            </a:r>
            <a:r>
              <a:rPr lang="en-CH" dirty="0"/>
              <a:t>s </a:t>
            </a:r>
            <a:r>
              <a:rPr lang="de-CH" dirty="0"/>
              <a:t>d</a:t>
            </a:r>
            <a:r>
              <a:rPr lang="en-CH" dirty="0"/>
              <a:t>e </a:t>
            </a:r>
            <a:r>
              <a:rPr lang="de-CH" dirty="0"/>
              <a:t>c</a:t>
            </a:r>
            <a:r>
              <a:rPr lang="en-CH" dirty="0"/>
              <a:t>e</a:t>
            </a:r>
            <a:r>
              <a:rPr lang="de-CH" dirty="0"/>
              <a:t>s</a:t>
            </a:r>
            <a:r>
              <a:rPr lang="en-CH" dirty="0"/>
              <a:t> </a:t>
            </a:r>
            <a:r>
              <a:rPr lang="de-CH" dirty="0"/>
              <a:t>q</a:t>
            </a:r>
            <a:r>
              <a:rPr lang="en-CH" dirty="0"/>
              <a:t>u</a:t>
            </a:r>
            <a:r>
              <a:rPr lang="de-CH" dirty="0"/>
              <a:t>e</a:t>
            </a:r>
            <a:r>
              <a:rPr lang="en-CH" dirty="0"/>
              <a:t>s</a:t>
            </a:r>
            <a:r>
              <a:rPr lang="de-CH" dirty="0"/>
              <a:t>t</a:t>
            </a:r>
            <a:r>
              <a:rPr lang="en-CH" dirty="0" err="1"/>
              <a:t>i</a:t>
            </a:r>
            <a:r>
              <a:rPr lang="de-CH" dirty="0"/>
              <a:t>o</a:t>
            </a:r>
            <a:r>
              <a:rPr lang="en-CH" dirty="0"/>
              <a:t>n</a:t>
            </a:r>
            <a:r>
              <a:rPr lang="de-CH" dirty="0"/>
              <a:t>s</a:t>
            </a:r>
            <a:r>
              <a:rPr lang="pt-BR" dirty="0"/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27234A-3809-3E4E-BD97-42E803D268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sz="9600" b="1" dirty="0">
                <a:solidFill>
                  <a:srgbClr val="0062FF"/>
                </a:solidFill>
              </a:rPr>
              <a:t>Il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de-CH" sz="9600" b="1" dirty="0">
                <a:solidFill>
                  <a:srgbClr val="0062FF"/>
                </a:solidFill>
              </a:rPr>
              <a:t>e</a:t>
            </a:r>
            <a:r>
              <a:rPr lang="en-CH" sz="9600" b="1" dirty="0">
                <a:solidFill>
                  <a:srgbClr val="0062FF"/>
                </a:solidFill>
              </a:rPr>
              <a:t>s</a:t>
            </a:r>
            <a:r>
              <a:rPr lang="de-CH" sz="9600" b="1" dirty="0">
                <a:solidFill>
                  <a:srgbClr val="0062FF"/>
                </a:solidFill>
              </a:rPr>
              <a:t>t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de-CH" sz="9600" b="1" dirty="0">
                <a:solidFill>
                  <a:srgbClr val="0062FF"/>
                </a:solidFill>
              </a:rPr>
              <a:t>t</a:t>
            </a:r>
            <a:r>
              <a:rPr lang="en-CH" sz="9600" b="1" dirty="0">
                <a:solidFill>
                  <a:srgbClr val="0062FF"/>
                </a:solidFill>
              </a:rPr>
              <a:t>e</a:t>
            </a:r>
            <a:r>
              <a:rPr lang="de-CH" sz="9600" b="1" dirty="0">
                <a:solidFill>
                  <a:srgbClr val="0062FF"/>
                </a:solidFill>
              </a:rPr>
              <a:t>m</a:t>
            </a:r>
            <a:r>
              <a:rPr lang="en-CH" sz="9600" b="1" dirty="0">
                <a:solidFill>
                  <a:srgbClr val="0062FF"/>
                </a:solidFill>
              </a:rPr>
              <a:t>p</a:t>
            </a:r>
            <a:r>
              <a:rPr lang="de-CH" sz="9600" b="1" dirty="0">
                <a:solidFill>
                  <a:srgbClr val="0062FF"/>
                </a:solidFill>
              </a:rPr>
              <a:t>s</a:t>
            </a:r>
            <a:r>
              <a:rPr lang="en-CH" sz="9600" b="1" dirty="0">
                <a:solidFill>
                  <a:srgbClr val="0062FF"/>
                </a:solidFill>
              </a:rPr>
              <a:t> </a:t>
            </a:r>
            <a:r>
              <a:rPr lang="de-CH" sz="9600" b="1" dirty="0">
                <a:solidFill>
                  <a:srgbClr val="0062FF"/>
                </a:solidFill>
              </a:rPr>
              <a:t>d</a:t>
            </a:r>
            <a:r>
              <a:rPr lang="en-CH" sz="9600" b="1" dirty="0">
                <a:solidFill>
                  <a:srgbClr val="0062FF"/>
                </a:solidFill>
              </a:rPr>
              <a:t>e </a:t>
            </a:r>
            <a:r>
              <a:rPr lang="de-CH" sz="9600" b="1" dirty="0">
                <a:solidFill>
                  <a:srgbClr val="0062FF"/>
                </a:solidFill>
              </a:rPr>
              <a:t>p</a:t>
            </a:r>
            <a:r>
              <a:rPr lang="en-CH" sz="9600" b="1" dirty="0">
                <a:solidFill>
                  <a:srgbClr val="0062FF"/>
                </a:solidFill>
              </a:rPr>
              <a:t>a</a:t>
            </a:r>
            <a:r>
              <a:rPr lang="de-CH" sz="9600" b="1" dirty="0">
                <a:solidFill>
                  <a:srgbClr val="0062FF"/>
                </a:solidFill>
              </a:rPr>
              <a:t>r</a:t>
            </a:r>
            <a:r>
              <a:rPr lang="en-CH" sz="9600" b="1" dirty="0">
                <a:solidFill>
                  <a:srgbClr val="0062FF"/>
                </a:solidFill>
              </a:rPr>
              <a:t>l</a:t>
            </a:r>
            <a:r>
              <a:rPr lang="de-CH" sz="9600" b="1" dirty="0">
                <a:solidFill>
                  <a:srgbClr val="0062FF"/>
                </a:solidFill>
              </a:rPr>
              <a:t>e</a:t>
            </a:r>
            <a:r>
              <a:rPr lang="en-CH" sz="9600" b="1" dirty="0">
                <a:solidFill>
                  <a:srgbClr val="0062FF"/>
                </a:solidFill>
              </a:rPr>
              <a:t>r </a:t>
            </a:r>
            <a:r>
              <a:rPr lang="de-CH" sz="9600" b="1" dirty="0">
                <a:solidFill>
                  <a:srgbClr val="0062FF"/>
                </a:solidFill>
              </a:rPr>
              <a:t>d</a:t>
            </a:r>
            <a:r>
              <a:rPr lang="en-CH" sz="9600" b="1" dirty="0">
                <a:solidFill>
                  <a:srgbClr val="0062FF"/>
                </a:solidFill>
              </a:rPr>
              <a:t>e </a:t>
            </a:r>
            <a:r>
              <a:rPr lang="pt-BR" sz="9600" b="1" dirty="0">
                <a:solidFill>
                  <a:srgbClr val="0062FF"/>
                </a:solidFill>
              </a:rPr>
              <a:t>cybers</a:t>
            </a:r>
            <a:r>
              <a:rPr lang="en-CH" sz="9600" b="1" dirty="0">
                <a:solidFill>
                  <a:srgbClr val="0062FF"/>
                </a:solidFill>
              </a:rPr>
              <a:t>é</a:t>
            </a:r>
            <a:r>
              <a:rPr lang="pt-BR" sz="9600" b="1" dirty="0">
                <a:solidFill>
                  <a:srgbClr val="0062FF"/>
                </a:solidFill>
              </a:rPr>
              <a:t>curit</a:t>
            </a:r>
            <a:r>
              <a:rPr lang="en-CH" sz="9600" b="1" dirty="0">
                <a:solidFill>
                  <a:srgbClr val="0062FF"/>
                </a:solidFill>
              </a:rPr>
              <a:t>é.</a:t>
            </a:r>
            <a:endParaRPr lang="pt-BR" sz="9600" b="1" dirty="0">
              <a:solidFill>
                <a:srgbClr val="0062FF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AB16EA-C340-2545-B12B-E201E8038F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IBM </a:t>
            </a:r>
            <a:r>
              <a:rPr lang="pt-BR" dirty="0" err="1"/>
              <a:t>Volunteers</a:t>
            </a:r>
            <a:r>
              <a:rPr lang="pt-BR" dirty="0"/>
              <a:t> / </a:t>
            </a:r>
            <a:r>
              <a:rPr lang="pt-BR" dirty="0" err="1"/>
              <a:t>Activity</a:t>
            </a:r>
            <a:r>
              <a:rPr lang="pt-BR" dirty="0"/>
              <a:t> Kit / </a:t>
            </a:r>
            <a:r>
              <a:rPr lang="pt-BR" dirty="0" err="1"/>
              <a:t>Cybersecurity</a:t>
            </a:r>
            <a:r>
              <a:rPr lang="pt-BR" dirty="0"/>
              <a:t> / © 2019 IBM Corporation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0EC0D8D-F6CA-1E4D-8FD9-E209BDD709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95D9EA7-CF8E-6847-BB15-52C894D485BA}"/>
              </a:ext>
            </a:extLst>
          </p:cNvPr>
          <p:cNvSpPr txBox="1"/>
          <p:nvPr/>
        </p:nvSpPr>
        <p:spPr>
          <a:xfrm>
            <a:off x="-1094282" y="8049718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t-BR" sz="1400" dirty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70154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E0B3D-CE87-3440-B1EE-B132E55C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solidFill>
                  <a:schemeClr val="bg1"/>
                </a:solidFill>
              </a:rPr>
              <a:t>A</a:t>
            </a:r>
            <a:r>
              <a:rPr lang="de-CH" dirty="0">
                <a:solidFill>
                  <a:schemeClr val="bg1"/>
                </a:solidFill>
              </a:rPr>
              <a:t>g</a:t>
            </a:r>
            <a:r>
              <a:rPr lang="en-CH" dirty="0">
                <a:solidFill>
                  <a:schemeClr val="bg1"/>
                </a:solidFill>
              </a:rPr>
              <a:t>e</a:t>
            </a:r>
            <a:r>
              <a:rPr lang="de-CH" dirty="0">
                <a:solidFill>
                  <a:schemeClr val="bg1"/>
                </a:solidFill>
              </a:rPr>
              <a:t>n</a:t>
            </a:r>
            <a:r>
              <a:rPr lang="en-CH" dirty="0">
                <a:solidFill>
                  <a:schemeClr val="bg1"/>
                </a:solidFill>
              </a:rPr>
              <a:t>d</a:t>
            </a:r>
            <a:r>
              <a:rPr lang="de-CH" dirty="0">
                <a:solidFill>
                  <a:schemeClr val="bg1"/>
                </a:solidFill>
              </a:rPr>
              <a:t>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83DB14-9CAB-414C-9ABE-2740F7B48B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IBM </a:t>
            </a:r>
            <a:r>
              <a:rPr lang="pt-BR" dirty="0" err="1">
                <a:solidFill>
                  <a:schemeClr val="bg1"/>
                </a:solidFill>
              </a:rPr>
              <a:t>Volunteers</a:t>
            </a:r>
            <a:r>
              <a:rPr lang="pt-BR" dirty="0">
                <a:solidFill>
                  <a:schemeClr val="bg1"/>
                </a:solidFill>
              </a:rPr>
              <a:t> / </a:t>
            </a:r>
            <a:r>
              <a:rPr lang="pt-BR" dirty="0" err="1">
                <a:solidFill>
                  <a:schemeClr val="bg1"/>
                </a:solidFill>
              </a:rPr>
              <a:t>Activity</a:t>
            </a:r>
            <a:r>
              <a:rPr lang="pt-BR" dirty="0">
                <a:solidFill>
                  <a:schemeClr val="bg1"/>
                </a:solidFill>
              </a:rPr>
              <a:t> Kit / </a:t>
            </a:r>
            <a:r>
              <a:rPr lang="pt-BR" dirty="0" err="1">
                <a:solidFill>
                  <a:schemeClr val="bg1"/>
                </a:solidFill>
              </a:rPr>
              <a:t>Cybersecurity</a:t>
            </a:r>
            <a:r>
              <a:rPr lang="pt-BR" dirty="0">
                <a:solidFill>
                  <a:schemeClr val="bg1"/>
                </a:solidFill>
              </a:rPr>
              <a:t> / © 2019 IBM Corporation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3F48E-9BEA-D745-BA12-48C5A776A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B8E3E1-E853-4D80-B507-FBA5D2ACAEF4}"/>
              </a:ext>
            </a:extLst>
          </p:cNvPr>
          <p:cNvSpPr/>
          <p:nvPr/>
        </p:nvSpPr>
        <p:spPr bwMode="auto">
          <a:xfrm>
            <a:off x="9144000" y="-1"/>
            <a:ext cx="9143866" cy="3441600"/>
          </a:xfrm>
          <a:prstGeom prst="rect">
            <a:avLst/>
          </a:prstGeom>
          <a:solidFill>
            <a:schemeClr val="accent2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A325E-A8BB-BA43-9FA0-36081421E5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01066" y="498918"/>
            <a:ext cx="8229600" cy="614502"/>
          </a:xfrm>
        </p:spPr>
        <p:txBody>
          <a:bodyPr/>
          <a:lstStyle/>
          <a:p>
            <a:r>
              <a:rPr lang="en-CH" dirty="0">
                <a:solidFill>
                  <a:schemeClr val="bg1"/>
                </a:solidFill>
              </a:rPr>
              <a:t>S</a:t>
            </a:r>
            <a:r>
              <a:rPr lang="de-CH" dirty="0">
                <a:solidFill>
                  <a:schemeClr val="bg1"/>
                </a:solidFill>
              </a:rPr>
              <a:t>e</a:t>
            </a:r>
            <a:r>
              <a:rPr lang="en-CH" dirty="0">
                <a:solidFill>
                  <a:schemeClr val="bg1"/>
                </a:solidFill>
              </a:rPr>
              <a:t> </a:t>
            </a:r>
            <a:r>
              <a:rPr lang="de-CH" dirty="0">
                <a:solidFill>
                  <a:schemeClr val="bg1"/>
                </a:solidFill>
              </a:rPr>
              <a:t>p</a:t>
            </a:r>
            <a:r>
              <a:rPr lang="en-CH" dirty="0">
                <a:solidFill>
                  <a:schemeClr val="bg1"/>
                </a:solidFill>
              </a:rPr>
              <a:t>r</a:t>
            </a:r>
            <a:r>
              <a:rPr lang="de-CH" dirty="0">
                <a:solidFill>
                  <a:schemeClr val="bg1"/>
                </a:solidFill>
              </a:rPr>
              <a:t>o</a:t>
            </a:r>
            <a:r>
              <a:rPr lang="en-CH" dirty="0">
                <a:solidFill>
                  <a:schemeClr val="bg1"/>
                </a:solidFill>
              </a:rPr>
              <a:t>t</a:t>
            </a:r>
            <a:r>
              <a:rPr lang="de-CH" dirty="0">
                <a:solidFill>
                  <a:schemeClr val="bg1"/>
                </a:solidFill>
              </a:rPr>
              <a:t>é</a:t>
            </a:r>
            <a:r>
              <a:rPr lang="en-CH" dirty="0">
                <a:solidFill>
                  <a:schemeClr val="bg1"/>
                </a:solidFill>
              </a:rPr>
              <a:t>g</a:t>
            </a:r>
            <a:r>
              <a:rPr lang="de-CH" dirty="0">
                <a:solidFill>
                  <a:schemeClr val="bg1"/>
                </a:solidFill>
              </a:rPr>
              <a:t>e</a:t>
            </a:r>
            <a:r>
              <a:rPr lang="en-CH" dirty="0">
                <a:solidFill>
                  <a:schemeClr val="bg1"/>
                </a:solidFill>
              </a:rPr>
              <a:t>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FFB06D-F4D5-4E1C-9C3A-83B53AF0734A}"/>
              </a:ext>
            </a:extLst>
          </p:cNvPr>
          <p:cNvSpPr/>
          <p:nvPr/>
        </p:nvSpPr>
        <p:spPr bwMode="auto">
          <a:xfrm>
            <a:off x="9144000" y="3445199"/>
            <a:ext cx="9144000" cy="3441600"/>
          </a:xfrm>
          <a:prstGeom prst="rect">
            <a:avLst/>
          </a:prstGeom>
          <a:solidFill>
            <a:srgbClr val="408BFC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AACCFE-3DFC-4E9D-93B3-34D2D5EB7903}"/>
              </a:ext>
            </a:extLst>
          </p:cNvPr>
          <p:cNvSpPr/>
          <p:nvPr/>
        </p:nvSpPr>
        <p:spPr bwMode="auto">
          <a:xfrm>
            <a:off x="9143866" y="6854925"/>
            <a:ext cx="9144000" cy="3441600"/>
          </a:xfrm>
          <a:prstGeom prst="rect">
            <a:avLst/>
          </a:prstGeom>
          <a:solidFill>
            <a:srgbClr val="6EA6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BM Plex Sans" panose="020B0503050203000203" pitchFamily="34" charset="0"/>
            </a:endParaRPr>
          </a:p>
        </p:txBody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FBC621DC-9D7F-4537-90EC-A2CFDD3F68AC}"/>
              </a:ext>
            </a:extLst>
          </p:cNvPr>
          <p:cNvSpPr txBox="1">
            <a:spLocks/>
          </p:cNvSpPr>
          <p:nvPr/>
        </p:nvSpPr>
        <p:spPr>
          <a:xfrm>
            <a:off x="9601200" y="3863975"/>
            <a:ext cx="8229600" cy="6931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40323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869962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263666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CH" kern="0" dirty="0">
                <a:solidFill>
                  <a:schemeClr val="bg1"/>
                </a:solidFill>
              </a:rPr>
              <a:t>G</a:t>
            </a:r>
            <a:r>
              <a:rPr lang="de-CH" kern="0" dirty="0">
                <a:solidFill>
                  <a:schemeClr val="bg1"/>
                </a:solidFill>
              </a:rPr>
              <a:t>a</a:t>
            </a:r>
            <a:r>
              <a:rPr lang="en-CH" kern="0" dirty="0">
                <a:solidFill>
                  <a:schemeClr val="bg1"/>
                </a:solidFill>
              </a:rPr>
              <a:t>r</a:t>
            </a:r>
            <a:r>
              <a:rPr lang="de-CH" kern="0" dirty="0">
                <a:solidFill>
                  <a:schemeClr val="bg1"/>
                </a:solidFill>
              </a:rPr>
              <a:t>d</a:t>
            </a:r>
            <a:r>
              <a:rPr lang="en-CH" kern="0" dirty="0">
                <a:solidFill>
                  <a:schemeClr val="bg1"/>
                </a:solidFill>
              </a:rPr>
              <a:t>e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de-CH" kern="0" dirty="0">
                <a:solidFill>
                  <a:schemeClr val="bg1"/>
                </a:solidFill>
              </a:rPr>
              <a:t>l</a:t>
            </a:r>
            <a:r>
              <a:rPr lang="en-CH" kern="0" dirty="0">
                <a:solidFill>
                  <a:schemeClr val="bg1"/>
                </a:solidFill>
              </a:rPr>
              <a:t>e </a:t>
            </a:r>
            <a:r>
              <a:rPr lang="de-CH" kern="0" dirty="0">
                <a:solidFill>
                  <a:schemeClr val="bg1"/>
                </a:solidFill>
              </a:rPr>
              <a:t>c</a:t>
            </a:r>
            <a:r>
              <a:rPr lang="en-CH" kern="0" dirty="0">
                <a:solidFill>
                  <a:schemeClr val="bg1"/>
                </a:solidFill>
              </a:rPr>
              <a:t>o</a:t>
            </a:r>
            <a:r>
              <a:rPr lang="de-CH" kern="0" dirty="0">
                <a:solidFill>
                  <a:schemeClr val="bg1"/>
                </a:solidFill>
              </a:rPr>
              <a:t>n</a:t>
            </a:r>
            <a:r>
              <a:rPr lang="en-CH" kern="0" dirty="0">
                <a:solidFill>
                  <a:schemeClr val="bg1"/>
                </a:solidFill>
              </a:rPr>
              <a:t>t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o</a:t>
            </a:r>
            <a:r>
              <a:rPr lang="de-CH" kern="0" dirty="0">
                <a:solidFill>
                  <a:schemeClr val="bg1"/>
                </a:solidFill>
              </a:rPr>
              <a:t>l</a:t>
            </a:r>
            <a:r>
              <a:rPr lang="en-CH" kern="0" dirty="0">
                <a:solidFill>
                  <a:schemeClr val="bg1"/>
                </a:solidFill>
              </a:rPr>
              <a:t>e </a:t>
            </a:r>
            <a:r>
              <a:rPr lang="de-CH" kern="0" dirty="0">
                <a:solidFill>
                  <a:schemeClr val="bg1"/>
                </a:solidFill>
              </a:rPr>
              <a:t>s</a:t>
            </a:r>
            <a:r>
              <a:rPr lang="en-CH" kern="0" dirty="0">
                <a:solidFill>
                  <a:schemeClr val="bg1"/>
                </a:solidFill>
              </a:rPr>
              <a:t>u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en-CH" kern="0" dirty="0" err="1">
                <a:solidFill>
                  <a:schemeClr val="bg1"/>
                </a:solidFill>
              </a:rPr>
              <a:t>ses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en-CH" kern="0" dirty="0" err="1">
                <a:solidFill>
                  <a:schemeClr val="bg1"/>
                </a:solidFill>
              </a:rPr>
              <a:t>informations</a:t>
            </a:r>
            <a:r>
              <a:rPr lang="en-CH" kern="0" dirty="0">
                <a:solidFill>
                  <a:schemeClr val="bg1"/>
                </a:solidFill>
              </a:rPr>
              <a:t> et </a:t>
            </a:r>
            <a:r>
              <a:rPr lang="en-CH" kern="0" dirty="0" err="1">
                <a:solidFill>
                  <a:schemeClr val="bg1"/>
                </a:solidFill>
              </a:rPr>
              <a:t>données</a:t>
            </a:r>
            <a:endParaRPr lang="pt-BR" kern="0" dirty="0">
              <a:solidFill>
                <a:schemeClr val="bg1"/>
              </a:solidFill>
            </a:endParaRP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9AE06E35-ED68-408C-AF90-5113F676F043}"/>
              </a:ext>
            </a:extLst>
          </p:cNvPr>
          <p:cNvSpPr txBox="1">
            <a:spLocks/>
          </p:cNvSpPr>
          <p:nvPr/>
        </p:nvSpPr>
        <p:spPr>
          <a:xfrm>
            <a:off x="9601066" y="7316855"/>
            <a:ext cx="8229600" cy="61450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2pPr>
            <a:lvl3pPr marL="403230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3pPr>
            <a:lvl4pPr marL="869962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.AppleSystemUIFont" charset="-120"/>
              <a:buNone/>
              <a:tabLst/>
              <a:defRPr sz="2800" baseline="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4pPr>
            <a:lvl5pPr marL="1263666" indent="0" algn="l" rtl="0" eaLnBrk="1" fontAlgn="base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>
                <a:schemeClr val="tx1"/>
              </a:buClr>
              <a:buFont typeface=".AppleSystemUIFont" charset="-120"/>
              <a:buNone/>
              <a:tabLst/>
              <a:defRPr sz="2800">
                <a:solidFill>
                  <a:schemeClr val="tx1"/>
                </a:solidFill>
                <a:latin typeface="IBM Plex Sans" panose="020B0503050203000203" pitchFamily="34" charset="0"/>
                <a:ea typeface="IBM Plex Sans" panose="020B0503050203000203" pitchFamily="34" charset="0"/>
                <a:cs typeface="IBM Plex Sans" panose="020B0503050203000203" pitchFamily="34" charset="0"/>
              </a:defRPr>
            </a:lvl5pPr>
            <a:lvl6pPr marL="316744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6pPr>
            <a:lvl7pPr marL="3892582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7pPr>
            <a:lvl8pPr marL="461772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8pPr>
            <a:lvl9pPr marL="5342860" indent="-25934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538"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914400"/>
            <a:r>
              <a:rPr lang="en-CH" kern="0" dirty="0">
                <a:solidFill>
                  <a:schemeClr val="bg1"/>
                </a:solidFill>
              </a:rPr>
              <a:t>F</a:t>
            </a:r>
            <a:r>
              <a:rPr lang="de-CH" kern="0" dirty="0">
                <a:solidFill>
                  <a:schemeClr val="bg1"/>
                </a:solidFill>
              </a:rPr>
              <a:t>a</a:t>
            </a:r>
            <a:r>
              <a:rPr lang="en-CH" kern="0" dirty="0" err="1">
                <a:solidFill>
                  <a:schemeClr val="bg1"/>
                </a:solidFill>
              </a:rPr>
              <a:t>i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>
                <a:solidFill>
                  <a:schemeClr val="bg1"/>
                </a:solidFill>
              </a:rPr>
              <a:t>e </a:t>
            </a:r>
            <a:r>
              <a:rPr lang="de-CH" kern="0" dirty="0">
                <a:solidFill>
                  <a:schemeClr val="bg1"/>
                </a:solidFill>
              </a:rPr>
              <a:t>c</a:t>
            </a:r>
            <a:r>
              <a:rPr lang="en-CH" kern="0" dirty="0">
                <a:solidFill>
                  <a:schemeClr val="bg1"/>
                </a:solidFill>
              </a:rPr>
              <a:t>a</a:t>
            </a:r>
            <a:r>
              <a:rPr lang="de-CH" kern="0" dirty="0">
                <a:solidFill>
                  <a:schemeClr val="bg1"/>
                </a:solidFill>
              </a:rPr>
              <a:t>r</a:t>
            </a:r>
            <a:r>
              <a:rPr lang="en-CH" kern="0" dirty="0" err="1">
                <a:solidFill>
                  <a:schemeClr val="bg1"/>
                </a:solidFill>
              </a:rPr>
              <a:t>ri</a:t>
            </a:r>
            <a:r>
              <a:rPr lang="de-CH" kern="0" dirty="0">
                <a:solidFill>
                  <a:schemeClr val="bg1"/>
                </a:solidFill>
              </a:rPr>
              <a:t>è</a:t>
            </a:r>
            <a:r>
              <a:rPr lang="en-CH" kern="0" dirty="0">
                <a:solidFill>
                  <a:schemeClr val="bg1"/>
                </a:solidFill>
              </a:rPr>
              <a:t>r</a:t>
            </a:r>
            <a:r>
              <a:rPr lang="de-CH" kern="0" dirty="0">
                <a:solidFill>
                  <a:schemeClr val="bg1"/>
                </a:solidFill>
              </a:rPr>
              <a:t>e</a:t>
            </a:r>
            <a:r>
              <a:rPr lang="en-CH" kern="0" dirty="0">
                <a:solidFill>
                  <a:schemeClr val="bg1"/>
                </a:solidFill>
              </a:rPr>
              <a:t> </a:t>
            </a:r>
            <a:r>
              <a:rPr lang="de-CH" kern="0" dirty="0">
                <a:solidFill>
                  <a:schemeClr val="bg1"/>
                </a:solidFill>
              </a:rPr>
              <a:t>e</a:t>
            </a:r>
            <a:r>
              <a:rPr lang="en-CH" kern="0" dirty="0">
                <a:solidFill>
                  <a:schemeClr val="bg1"/>
                </a:solidFill>
              </a:rPr>
              <a:t>n </a:t>
            </a:r>
            <a:r>
              <a:rPr lang="pt-BR" kern="0" dirty="0">
                <a:solidFill>
                  <a:schemeClr val="bg1"/>
                </a:solidFill>
              </a:rPr>
              <a:t>cybers</a:t>
            </a:r>
            <a:r>
              <a:rPr lang="en-CH" kern="0" dirty="0">
                <a:solidFill>
                  <a:schemeClr val="bg1"/>
                </a:solidFill>
              </a:rPr>
              <a:t>é</a:t>
            </a:r>
            <a:r>
              <a:rPr lang="pt-BR" kern="0" dirty="0">
                <a:solidFill>
                  <a:schemeClr val="bg1"/>
                </a:solidFill>
              </a:rPr>
              <a:t>curit</a:t>
            </a:r>
            <a:r>
              <a:rPr lang="en-CH" kern="0" dirty="0">
                <a:solidFill>
                  <a:schemeClr val="bg1"/>
                </a:solidFill>
              </a:rPr>
              <a:t>é</a:t>
            </a:r>
            <a:endParaRPr lang="pt-BR" kern="0" dirty="0">
              <a:solidFill>
                <a:schemeClr val="bg1"/>
              </a:solidFill>
            </a:endParaRPr>
          </a:p>
          <a:p>
            <a:pPr defTabSz="914400"/>
            <a:endParaRPr lang="pt-BR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2396"/>
      </p:ext>
    </p:extLst>
  </p:cSld>
  <p:clrMapOvr>
    <a:masterClrMapping/>
  </p:clrMapOvr>
</p:sld>
</file>

<file path=ppt/theme/theme1.xml><?xml version="1.0" encoding="utf-8"?>
<a:theme xmlns:a="http://schemas.openxmlformats.org/drawingml/2006/main" name="IBM 2019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LargeFormat" id="{576EDDA4-CE65-7847-AB4B-936D6B9E6EF8}" vid="{4D1FF040-16B5-AF49-A11E-A1E9B1CE4544}"/>
    </a:ext>
  </a:extLst>
</a:theme>
</file>

<file path=ppt/theme/theme2.xml><?xml version="1.0" encoding="utf-8"?>
<a:theme xmlns:a="http://schemas.openxmlformats.org/drawingml/2006/main" name="IBM 2019 Master template (blue background)">
  <a:themeElements>
    <a:clrScheme name="Custom 4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FEFFFF"/>
      </a:hlink>
      <a:folHlink>
        <a:srgbClr val="F3F3F3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LargeFormat" id="{576EDDA4-CE65-7847-AB4B-936D6B9E6EF8}" vid="{77D1F5C4-0B86-8246-B824-1758FBFDDF3A}"/>
    </a:ext>
  </a:extLst>
</a:theme>
</file>

<file path=ppt/theme/theme3.xml><?xml version="1.0" encoding="utf-8"?>
<a:theme xmlns:a="http://schemas.openxmlformats.org/drawingml/2006/main" name="IBM 2019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LargeFormat" id="{576EDDA4-CE65-7847-AB4B-936D6B9E6EF8}" vid="{86FC20F6-268E-1A43-9B84-26C22CA2EC68}"/>
    </a:ext>
  </a:extLst>
</a:theme>
</file>

<file path=ppt/theme/theme4.xml><?xml version="1.0" encoding="utf-8"?>
<a:theme xmlns:a="http://schemas.openxmlformats.org/drawingml/2006/main" name="IBM 2019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2019_V01_Plex_LargeFormat" id="{576EDDA4-CE65-7847-AB4B-936D6B9E6EF8}" vid="{7BDD3BB4-490B-0F41-A0A0-742890FE1AE4}"/>
    </a:ext>
  </a:extLst>
</a:theme>
</file>

<file path=ppt/theme/theme5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ppt/theme/theme6.xml><?xml version="1.0" encoding="utf-8"?>
<a:theme xmlns:a="http://schemas.openxmlformats.org/drawingml/2006/main" name="IBM BxD 2018 black background">
  <a:themeElements>
    <a:clrScheme name="Custom 5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757575"/>
      </a:accent1>
      <a:accent2>
        <a:srgbClr val="0F6DFF"/>
      </a:accent2>
      <a:accent3>
        <a:srgbClr val="D6316C"/>
      </a:accent3>
      <a:accent4>
        <a:srgbClr val="914BFA"/>
      </a:accent4>
      <a:accent5>
        <a:srgbClr val="008280"/>
      </a:accent5>
      <a:accent6>
        <a:srgbClr val="6E757D"/>
      </a:accent6>
      <a:hlink>
        <a:srgbClr val="0E6FFF"/>
      </a:hlink>
      <a:folHlink>
        <a:srgbClr val="6BA5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rgbClr val="191919"/>
            </a:solidFill>
            <a:effectLst/>
            <a:latin typeface="HelvNeue Light for IBM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IBM_Master_Presentation_1124_V01_Plex.pptx" id="{80B8559C-7CF0-5B40-975D-B007EC7BCB16}" vid="{15B3B518-7CF1-234E-B76B-F16347DE4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IBM 2019 Master template (black background)</Template>
  <TotalTime>351</TotalTime>
  <Words>10434</Words>
  <Application>Microsoft Macintosh PowerPoint</Application>
  <PresentationFormat>Custom</PresentationFormat>
  <Paragraphs>409</Paragraphs>
  <Slides>46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.AppleSystemUIFont</vt:lpstr>
      <vt:lpstr>Arial</vt:lpstr>
      <vt:lpstr>Gill Sans</vt:lpstr>
      <vt:lpstr>Helvetica Neue</vt:lpstr>
      <vt:lpstr>HelvNeue Light for IBM</vt:lpstr>
      <vt:lpstr>IBM Plex Sans</vt:lpstr>
      <vt:lpstr>IBM Plex Sans Light</vt:lpstr>
      <vt:lpstr>IBM Plex Sans Regular</vt:lpstr>
      <vt:lpstr>IBM Plex Sans SemiBold</vt:lpstr>
      <vt:lpstr>System Font Regular</vt:lpstr>
      <vt:lpstr>Times</vt:lpstr>
      <vt:lpstr>Wingdings</vt:lpstr>
      <vt:lpstr>IBM 2019 Master template (black background)</vt:lpstr>
      <vt:lpstr>IBM 2019 Master template (blue background)</vt:lpstr>
      <vt:lpstr>IBM 2019 Master template (light gray background)</vt:lpstr>
      <vt:lpstr>IBM 2019 Master template (white background)</vt:lpstr>
      <vt:lpstr>Cybersécurité Kit d’activité </vt:lpstr>
      <vt:lpstr>La Cybersécurité vous protège de ceux qui volent vos informations digitales ou de ceux qui agissent en ligne en se faisant passer pour vous.</vt:lpstr>
      <vt:lpstr>Avez-vous un smartphone?</vt:lpstr>
      <vt:lpstr>Achetez-vou  en ligne? </vt:lpstr>
      <vt:lpstr>Avez-vous un compte sur les réseaux sociaux?</vt:lpstr>
      <vt:lpstr>Diffusez-vous du contenu en ligne? </vt:lpstr>
      <vt:lpstr>Téléchargez-vous  des applications?</vt:lpstr>
      <vt:lpstr>Avez-vous répondu OUI à une ou plus de ces questions?</vt:lpstr>
      <vt:lpstr>Agenda</vt:lpstr>
      <vt:lpstr>Se protéger</vt:lpstr>
      <vt:lpstr>Quels sont à votre avis les points faibles?</vt:lpstr>
      <vt:lpstr>Règles de base</vt:lpstr>
      <vt:lpstr>PowerPoint Presentation</vt:lpstr>
      <vt:lpstr>PowerPoint Presentation</vt:lpstr>
      <vt:lpstr>Présentation</vt:lpstr>
      <vt:lpstr>Beau Travail! Vous avez identifié beaucoup points liés à la cybersécurité.</vt:lpstr>
      <vt:lpstr>Protégez vos appareils</vt:lpstr>
      <vt:lpstr>Wifi Public vs Wifi Privé</vt:lpstr>
      <vt:lpstr>Utilisation de données sensibles en étant en ligne</vt:lpstr>
      <vt:lpstr>La Sécurité dans les courriels</vt:lpstr>
      <vt:lpstr>Comment reconnaître un courriel d’hameçonnage (phishing)?</vt:lpstr>
      <vt:lpstr>Stocker des informations en ligne</vt:lpstr>
      <vt:lpstr>Protégez l’accès à vos informations</vt:lpstr>
      <vt:lpstr>Comment générer un bon mot de passe</vt:lpstr>
      <vt:lpstr>Télécharger depuis l’internet</vt:lpstr>
      <vt:lpstr>Envoyer des informations en ligne</vt:lpstr>
      <vt:lpstr>Qu’est-ce que le chiffrement?</vt:lpstr>
      <vt:lpstr>Gardez le contrôle sur vos données</vt:lpstr>
      <vt:lpstr>A la recherche de données</vt:lpstr>
      <vt:lpstr>Combien en avez-vous compté?</vt:lpstr>
      <vt:lpstr>La confidentialité des données fait référence à la façon dont les données sont collectées, partagées et utilisées en ligne.
</vt:lpstr>
      <vt:lpstr>Mais vous pouvez reprendre le contrôle de vos données
</vt:lpstr>
      <vt:lpstr>Comment les données est partagée
</vt:lpstr>
      <vt:lpstr>Pratique Consentement
</vt:lpstr>
      <vt:lpstr>Soyez conscient de ce que vous mettez là-bas
</vt:lpstr>
      <vt:lpstr>Demandez comment vos données seront utilisées
</vt:lpstr>
      <vt:lpstr>Débat sur les données
</vt:lpstr>
      <vt:lpstr>Carrières en cybersécurité
</vt:lpstr>
      <vt:lpstr>D'ici 2021, 3,5 millions d'emplois en cybersécurité seront vacants.</vt:lpstr>
      <vt:lpstr>Rôles principaux
</vt:lpstr>
      <vt:lpstr>Mais il ya beaucoup de rôles différents et les chemins dans la sécurité ...
</vt:lpstr>
      <vt:lpstr>PowerPoint Presentation</vt:lpstr>
      <vt:lpstr>PowerPoint Presentation</vt:lpstr>
      <vt:lpstr>PowerPoint Presentation</vt:lpstr>
      <vt:lpstr>PowerPoint Presentation</vt:lpstr>
      <vt:lpstr>Impliquez-vous !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palette</dc:title>
  <dc:creator>Juliana Anjos</dc:creator>
  <cp:lastModifiedBy>TAYLOR GILLESPIE</cp:lastModifiedBy>
  <cp:revision>142</cp:revision>
  <cp:lastPrinted>2019-04-25T15:14:05Z</cp:lastPrinted>
  <dcterms:created xsi:type="dcterms:W3CDTF">2019-12-18T14:44:18Z</dcterms:created>
  <dcterms:modified xsi:type="dcterms:W3CDTF">2020-01-22T02:23:20Z</dcterms:modified>
</cp:coreProperties>
</file>