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3.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824" r:id="rId1"/>
    <p:sldMasterId id="2147483858" r:id="rId2"/>
    <p:sldMasterId id="2147483891" r:id="rId3"/>
    <p:sldMasterId id="2147483924" r:id="rId4"/>
  </p:sldMasterIdLst>
  <p:notesMasterIdLst>
    <p:notesMasterId r:id="rId51"/>
  </p:notesMasterIdLst>
  <p:handoutMasterIdLst>
    <p:handoutMasterId r:id="rId52"/>
  </p:handoutMasterIdLst>
  <p:sldIdLst>
    <p:sldId id="381" r:id="rId5"/>
    <p:sldId id="350" r:id="rId6"/>
    <p:sldId id="351" r:id="rId7"/>
    <p:sldId id="352" r:id="rId8"/>
    <p:sldId id="353" r:id="rId9"/>
    <p:sldId id="354" r:id="rId10"/>
    <p:sldId id="355" r:id="rId11"/>
    <p:sldId id="356" r:id="rId12"/>
    <p:sldId id="405" r:id="rId13"/>
    <p:sldId id="358" r:id="rId14"/>
    <p:sldId id="359" r:id="rId15"/>
    <p:sldId id="360" r:id="rId16"/>
    <p:sldId id="361" r:id="rId17"/>
    <p:sldId id="362" r:id="rId18"/>
    <p:sldId id="363" r:id="rId19"/>
    <p:sldId id="364" r:id="rId20"/>
    <p:sldId id="365" r:id="rId21"/>
    <p:sldId id="366" r:id="rId22"/>
    <p:sldId id="367" r:id="rId23"/>
    <p:sldId id="368" r:id="rId24"/>
    <p:sldId id="369" r:id="rId25"/>
    <p:sldId id="370" r:id="rId26"/>
    <p:sldId id="371" r:id="rId27"/>
    <p:sldId id="372" r:id="rId28"/>
    <p:sldId id="373" r:id="rId29"/>
    <p:sldId id="374" r:id="rId30"/>
    <p:sldId id="375" r:id="rId31"/>
    <p:sldId id="376" r:id="rId32"/>
    <p:sldId id="377" r:id="rId33"/>
    <p:sldId id="378" r:id="rId34"/>
    <p:sldId id="379" r:id="rId35"/>
    <p:sldId id="386" r:id="rId36"/>
    <p:sldId id="390" r:id="rId37"/>
    <p:sldId id="391" r:id="rId38"/>
    <p:sldId id="392" r:id="rId39"/>
    <p:sldId id="393" r:id="rId40"/>
    <p:sldId id="394" r:id="rId41"/>
    <p:sldId id="383" r:id="rId42"/>
    <p:sldId id="395" r:id="rId43"/>
    <p:sldId id="406" r:id="rId44"/>
    <p:sldId id="397" r:id="rId45"/>
    <p:sldId id="400" r:id="rId46"/>
    <p:sldId id="401" r:id="rId47"/>
    <p:sldId id="402" r:id="rId48"/>
    <p:sldId id="403" r:id="rId49"/>
    <p:sldId id="404" r:id="rId50"/>
  </p:sldIdLst>
  <p:sldSz cx="18288000" cy="10296525"/>
  <p:notesSz cx="6858000" cy="9144000"/>
  <p:defaultTextStyle>
    <a:defPPr>
      <a:defRPr lang="en-US"/>
    </a:defPPr>
    <a:lvl1pPr marL="0" algn="l" defTabSz="1372378" rtl="0" eaLnBrk="1" latinLnBrk="0" hangingPunct="1">
      <a:defRPr sz="2701" kern="1200">
        <a:solidFill>
          <a:schemeClr val="tx1"/>
        </a:solidFill>
        <a:latin typeface="+mn-lt"/>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p:defaultTextStyle>
  <p:extLst>
    <p:ext uri="{521415D9-36F7-43E2-AB2F-B90AF26B5E84}">
      <p14:sectionLst xmlns:p14="http://schemas.microsoft.com/office/powerpoint/2010/main">
        <p14:section name="Color palette" id="{65FF3ABE-B9F3-0A45-B4B2-DBFBFD1D9A4D}">
          <p14:sldIdLst>
            <p14:sldId id="381"/>
            <p14:sldId id="350"/>
            <p14:sldId id="351"/>
            <p14:sldId id="352"/>
            <p14:sldId id="353"/>
            <p14:sldId id="354"/>
            <p14:sldId id="355"/>
            <p14:sldId id="356"/>
            <p14:sldId id="405"/>
            <p14:sldId id="358"/>
            <p14:sldId id="359"/>
            <p14:sldId id="360"/>
            <p14:sldId id="361"/>
            <p14:sldId id="362"/>
            <p14:sldId id="363"/>
            <p14:sldId id="364"/>
            <p14:sldId id="365"/>
            <p14:sldId id="366"/>
            <p14:sldId id="367"/>
            <p14:sldId id="368"/>
            <p14:sldId id="369"/>
            <p14:sldId id="370"/>
            <p14:sldId id="371"/>
            <p14:sldId id="372"/>
            <p14:sldId id="373"/>
            <p14:sldId id="374"/>
            <p14:sldId id="375"/>
            <p14:sldId id="376"/>
            <p14:sldId id="377"/>
            <p14:sldId id="378"/>
            <p14:sldId id="379"/>
            <p14:sldId id="386"/>
            <p14:sldId id="390"/>
            <p14:sldId id="391"/>
            <p14:sldId id="392"/>
            <p14:sldId id="393"/>
            <p14:sldId id="394"/>
            <p14:sldId id="383"/>
            <p14:sldId id="395"/>
            <p14:sldId id="406"/>
            <p14:sldId id="397"/>
            <p14:sldId id="400"/>
            <p14:sldId id="401"/>
            <p14:sldId id="402"/>
            <p14:sldId id="403"/>
            <p14:sldId id="404"/>
          </p14:sldIdLst>
        </p14:section>
      </p14:sectionLst>
    </p:ext>
    <p:ext uri="{EFAFB233-063F-42B5-8137-9DF3F51BA10A}">
      <p15:sldGuideLst xmlns:p15="http://schemas.microsoft.com/office/powerpoint/2012/main">
        <p15:guide id="1" orient="horz" pos="3243" userDrawn="1">
          <p15:clr>
            <a:srgbClr val="A4A3A4"/>
          </p15:clr>
        </p15:guide>
        <p15:guide id="2" pos="57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2" autoAdjust="0"/>
    <p:restoredTop sz="86611" autoAdjust="0"/>
  </p:normalViewPr>
  <p:slideViewPr>
    <p:cSldViewPr snapToGrid="0" snapToObjects="1">
      <p:cViewPr varScale="1">
        <p:scale>
          <a:sx n="62" d="100"/>
          <a:sy n="62" d="100"/>
        </p:scale>
        <p:origin x="1464" y="224"/>
      </p:cViewPr>
      <p:guideLst>
        <p:guide orient="horz" pos="3243"/>
        <p:guide pos="5760"/>
      </p:guideLst>
    </p:cSldViewPr>
  </p:slideViewPr>
  <p:outlineViewPr>
    <p:cViewPr>
      <p:scale>
        <a:sx n="33" d="100"/>
        <a:sy n="33" d="100"/>
      </p:scale>
      <p:origin x="0" y="-86200"/>
    </p:cViewPr>
  </p:outlin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3872"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3"/>
          </p:nvPr>
        </p:nvSpPr>
        <p:spPr>
          <a:xfrm>
            <a:off x="219456" y="8705088"/>
            <a:ext cx="338328" cy="228600"/>
          </a:xfrm>
          <a:prstGeom prst="rect">
            <a:avLst/>
          </a:prstGeom>
        </p:spPr>
        <p:txBody>
          <a:bodyPr vert="horz" lIns="0" tIns="0" rIns="0" bIns="0" rtlCol="0" anchor="b"/>
          <a:lstStyle>
            <a:lvl1pPr algn="r">
              <a:defRPr sz="1200"/>
            </a:lvl1pPr>
          </a:lstStyle>
          <a:p>
            <a:pPr algn="l"/>
            <a:fld id="{614B4878-71CB-8F40-B9DD-F26F1F6CA014}" type="slidenum">
              <a:rPr lang="en-US" sz="600" smtClean="0">
                <a:solidFill>
                  <a:schemeClr val="bg1"/>
                </a:solidFill>
                <a:latin typeface="IBM Plex Sans" panose="020B0503050203000203" pitchFamily="34" charset="0"/>
                <a:ea typeface="IBM Plex Sans" charset="0"/>
                <a:cs typeface="IBM Plex Sans" charset="0"/>
              </a:rPr>
              <a:pPr algn="l"/>
              <a:t>‹#›</a:t>
            </a:fld>
            <a:endParaRPr lang="en-US" sz="600" dirty="0">
              <a:solidFill>
                <a:schemeClr val="bg1"/>
              </a:solidFill>
              <a:latin typeface="IBM Plex Sans" panose="020B0503050203000203" pitchFamily="34" charset="0"/>
              <a:ea typeface="IBM Plex Sans" charset="0"/>
              <a:cs typeface="IBM Plex Sans" charset="0"/>
            </a:endParaRPr>
          </a:p>
        </p:txBody>
      </p:sp>
      <p:sp>
        <p:nvSpPr>
          <p:cNvPr id="4" name="Footer Placeholder 3"/>
          <p:cNvSpPr>
            <a:spLocks noGrp="1"/>
          </p:cNvSpPr>
          <p:nvPr>
            <p:ph type="ftr" sz="quarter" idx="2"/>
          </p:nvPr>
        </p:nvSpPr>
        <p:spPr>
          <a:xfrm>
            <a:off x="630936" y="8705088"/>
            <a:ext cx="3657600" cy="228600"/>
          </a:xfrm>
          <a:prstGeom prst="rect">
            <a:avLst/>
          </a:prstGeom>
        </p:spPr>
        <p:txBody>
          <a:bodyPr vert="horz" lIns="0" tIns="0" rIns="0" bIns="0" rtlCol="0" anchor="b"/>
          <a:lstStyle>
            <a:lvl1pPr algn="l">
              <a:defRPr sz="1200"/>
            </a:lvl1pPr>
          </a:lstStyle>
          <a:p>
            <a:r>
              <a:rPr lang="en-US" sz="600" dirty="0">
                <a:solidFill>
                  <a:schemeClr val="bg1"/>
                </a:solidFill>
                <a:latin typeface="IBM Plex Sans" panose="020B0503050203000203" pitchFamily="34" charset="0"/>
                <a:ea typeface="IBM Plex Sans" charset="0"/>
                <a:cs typeface="IBM Plex Sans" charset="0"/>
              </a:rPr>
              <a:t>Group Name / DOC ID / Month XX, 2019 / © 2019 IBM Corporation</a:t>
            </a:r>
          </a:p>
        </p:txBody>
      </p:sp>
    </p:spTree>
    <p:extLst>
      <p:ext uri="{BB962C8B-B14F-4D97-AF65-F5344CB8AC3E}">
        <p14:creationId xmlns:p14="http://schemas.microsoft.com/office/powerpoint/2010/main" val="448027815"/>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822450" y="228600"/>
            <a:ext cx="3213100" cy="1808163"/>
          </a:xfrm>
          <a:prstGeom prst="rect">
            <a:avLst/>
          </a:prstGeom>
          <a:noFill/>
          <a:ln w="12700">
            <a:solidFill>
              <a:prstClr val="black"/>
            </a:solidFill>
          </a:ln>
        </p:spPr>
        <p:txBody>
          <a:bodyPr vert="horz" lIns="91440" tIns="45720" rIns="91440" bIns="45720" rtlCol="0" anchor="ctr"/>
          <a:lstStyle/>
          <a:p>
            <a:endParaRPr lang="en-US" dirty="0"/>
          </a:p>
        </p:txBody>
      </p:sp>
      <p:sp>
        <p:nvSpPr>
          <p:cNvPr id="8" name="Notes Placeholder 7">
            <a:extLst>
              <a:ext uri="{FF2B5EF4-FFF2-40B4-BE49-F238E27FC236}">
                <a16:creationId xmlns:a16="http://schemas.microsoft.com/office/drawing/2014/main" id="{6ABF5568-9620-E34F-9423-054ABD0598F2}"/>
              </a:ext>
            </a:extLst>
          </p:cNvPr>
          <p:cNvSpPr>
            <a:spLocks noGrp="1"/>
          </p:cNvSpPr>
          <p:nvPr>
            <p:ph type="body" sz="quarter" idx="3"/>
          </p:nvPr>
        </p:nvSpPr>
        <p:spPr>
          <a:xfrm>
            <a:off x="219456" y="2247900"/>
            <a:ext cx="6419088" cy="6159500"/>
          </a:xfrm>
          <a:prstGeom prst="rect">
            <a:avLst/>
          </a:prstGeom>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marL="803275" marR="0" lvl="4" indent="-171450" algn="l" defTabSz="914400" rtl="0" eaLnBrk="1" fontAlgn="base" latinLnBrk="0" hangingPunct="1">
              <a:lnSpc>
                <a:spcPct val="100000"/>
              </a:lnSpc>
              <a:spcBef>
                <a:spcPts val="600"/>
              </a:spcBef>
              <a:spcAft>
                <a:spcPct val="0"/>
              </a:spcAft>
              <a:buClr>
                <a:srgbClr val="000000"/>
              </a:buClr>
              <a:buSzTx/>
              <a:buFont typeface=".AppleSystemUIFont" charset="-120"/>
              <a:buChar char="»"/>
              <a:tabLst/>
              <a:defRPr/>
            </a:pPr>
            <a:r>
              <a:rPr kumimoji="0" lang="en-US" sz="10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Fifth level</a:t>
            </a:r>
          </a:p>
        </p:txBody>
      </p:sp>
      <p:sp>
        <p:nvSpPr>
          <p:cNvPr id="7" name="Slide Number Placeholder 6"/>
          <p:cNvSpPr>
            <a:spLocks noGrp="1"/>
          </p:cNvSpPr>
          <p:nvPr>
            <p:ph type="sldNum" sz="quarter" idx="5"/>
          </p:nvPr>
        </p:nvSpPr>
        <p:spPr>
          <a:xfrm>
            <a:off x="219456" y="8705088"/>
            <a:ext cx="338328"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fld id="{6E2E38B8-B0B4-AD41-AC6E-B781F46A9FD3}" type="slidenum">
              <a:rPr lang="en-US" smtClean="0"/>
              <a:pPr/>
              <a:t>‹#›</a:t>
            </a:fld>
            <a:endParaRPr lang="en-US" dirty="0"/>
          </a:p>
        </p:txBody>
      </p:sp>
      <p:sp>
        <p:nvSpPr>
          <p:cNvPr id="6" name="Footer Placeholder 5"/>
          <p:cNvSpPr>
            <a:spLocks noGrp="1"/>
          </p:cNvSpPr>
          <p:nvPr>
            <p:ph type="ftr" sz="quarter" idx="4"/>
          </p:nvPr>
        </p:nvSpPr>
        <p:spPr>
          <a:xfrm>
            <a:off x="630936" y="8705088"/>
            <a:ext cx="3657600" cy="228600"/>
          </a:xfrm>
          <a:prstGeom prst="rect">
            <a:avLst/>
          </a:prstGeom>
        </p:spPr>
        <p:txBody>
          <a:bodyPr vert="horz" lIns="0" tIns="0" rIns="0" bIns="0" rtlCol="0" anchor="b"/>
          <a:lstStyle>
            <a:lvl1pPr algn="l">
              <a:defRPr sz="600" b="0" i="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stStyle>
          <a:p>
            <a:r>
              <a:rPr lang="en-US" dirty="0"/>
              <a:t>Group Name / DOC ID / Month XX, 2019 / © 2019 IBM Corporation</a:t>
            </a:r>
          </a:p>
        </p:txBody>
      </p:sp>
    </p:spTree>
    <p:extLst>
      <p:ext uri="{BB962C8B-B14F-4D97-AF65-F5344CB8AC3E}">
        <p14:creationId xmlns:p14="http://schemas.microsoft.com/office/powerpoint/2010/main" val="791598581"/>
      </p:ext>
    </p:extLst>
  </p:cSld>
  <p:clrMap bg1="lt1" tx1="dk1" bg2="lt2" tx2="dk2" accent1="accent1" accent2="accent2" accent3="accent3" accent4="accent4" accent5="accent5" accent6="accent6" hlink="hlink" folHlink="folHlink"/>
  <p:hf hdr="0" dt="0"/>
  <p:notesStyle>
    <a:lvl1pPr marL="0" algn="l" defTabSz="1829349" rtl="0" eaLnBrk="1" latinLnBrk="0" hangingPunct="1">
      <a:spcBef>
        <a:spcPts val="1200"/>
      </a:spcBef>
      <a:defRPr sz="2001" b="0" i="0" kern="1200">
        <a:solidFill>
          <a:schemeClr val="bg1"/>
        </a:solidFill>
        <a:latin typeface="IBM Plex Sans" panose="020B0503050203000203" pitchFamily="34" charset="0"/>
        <a:ea typeface="+mn-ea"/>
        <a:cs typeface="+mn-cs"/>
      </a:defRPr>
    </a:lvl1pPr>
    <a:lvl2pPr marL="349355" indent="-339828" algn="l" defTabSz="1829349" rtl="0" eaLnBrk="1" latinLnBrk="0" hangingPunct="1">
      <a:spcBef>
        <a:spcPts val="1200"/>
      </a:spcBef>
      <a:buFont typeface="System Font Regular"/>
      <a:buChar char="–"/>
      <a:tabLst/>
      <a:defRPr sz="2001" b="0" i="0" kern="1200">
        <a:solidFill>
          <a:schemeClr val="bg1"/>
        </a:solidFill>
        <a:latin typeface="IBM Plex Sans" panose="020B0503050203000203" pitchFamily="34" charset="0"/>
        <a:ea typeface="+mn-ea"/>
        <a:cs typeface="+mn-cs"/>
      </a:defRPr>
    </a:lvl2pPr>
    <a:lvl3pPr marL="695152" indent="-347576" algn="l" defTabSz="1829349" rtl="0" eaLnBrk="1" latinLnBrk="0" hangingPunct="1">
      <a:spcBef>
        <a:spcPts val="1200"/>
      </a:spcBef>
      <a:buFont typeface="Arial" panose="020B0604020202020204" pitchFamily="34" charset="0"/>
      <a:buChar char="•"/>
      <a:tabLst/>
      <a:defRPr sz="2001" b="0" i="0" kern="1200">
        <a:solidFill>
          <a:schemeClr val="bg1"/>
        </a:solidFill>
        <a:latin typeface="IBM Plex Sans" panose="020B0503050203000203" pitchFamily="34" charset="0"/>
        <a:ea typeface="+mn-ea"/>
        <a:cs typeface="+mn-cs"/>
      </a:defRPr>
    </a:lvl3pPr>
    <a:lvl4pPr marL="1262251" indent="-347576" algn="l" defTabSz="1829349" rtl="0" eaLnBrk="1" latinLnBrk="0" hangingPunct="1">
      <a:spcBef>
        <a:spcPts val="1200"/>
      </a:spcBef>
      <a:buFont typeface="System Font Regular"/>
      <a:buChar char="–"/>
      <a:tabLst/>
      <a:defRPr sz="2001" b="0" i="0" kern="1200">
        <a:solidFill>
          <a:schemeClr val="bg1"/>
        </a:solidFill>
        <a:latin typeface="IBM Plex Sans" panose="020B0503050203000203" pitchFamily="34" charset="0"/>
        <a:ea typeface="+mn-ea"/>
        <a:cs typeface="+mn-cs"/>
      </a:defRPr>
    </a:lvl4pPr>
    <a:lvl5pPr marL="349355" marR="0" indent="-339828" algn="l" defTabSz="1829349" rtl="0" eaLnBrk="1" fontAlgn="base" latinLnBrk="0" hangingPunct="1">
      <a:lnSpc>
        <a:spcPct val="100000"/>
      </a:lnSpc>
      <a:spcBef>
        <a:spcPts val="1200"/>
      </a:spcBef>
      <a:spcAft>
        <a:spcPct val="0"/>
      </a:spcAft>
      <a:buClr>
        <a:srgbClr val="000000"/>
      </a:buClr>
      <a:buSzTx/>
      <a:buFont typeface=".AppleSystemUIFont" charset="-120"/>
      <a:buChar char="»"/>
      <a:tabLst/>
      <a:defRPr sz="2001" b="0" i="0" kern="1200">
        <a:solidFill>
          <a:schemeClr val="bg1"/>
        </a:solidFill>
        <a:latin typeface="IBM Plex Sans" panose="020B0503050203000203" pitchFamily="34" charset="0"/>
        <a:ea typeface="+mn-ea"/>
        <a:cs typeface="+mn-cs"/>
      </a:defRPr>
    </a:lvl5pPr>
    <a:lvl6pPr marL="4573372" algn="l" defTabSz="1829349" rtl="0" eaLnBrk="1" latinLnBrk="0" hangingPunct="1">
      <a:defRPr sz="2401" kern="1200">
        <a:solidFill>
          <a:schemeClr val="tx1"/>
        </a:solidFill>
        <a:latin typeface="+mn-lt"/>
        <a:ea typeface="+mn-ea"/>
        <a:cs typeface="+mn-cs"/>
      </a:defRPr>
    </a:lvl6pPr>
    <a:lvl7pPr marL="5488046" algn="l" defTabSz="1829349" rtl="0" eaLnBrk="1" latinLnBrk="0" hangingPunct="1">
      <a:defRPr sz="2401" kern="1200">
        <a:solidFill>
          <a:schemeClr val="tx1"/>
        </a:solidFill>
        <a:latin typeface="+mn-lt"/>
        <a:ea typeface="+mn-ea"/>
        <a:cs typeface="+mn-cs"/>
      </a:defRPr>
    </a:lvl7pPr>
    <a:lvl8pPr marL="6402720" algn="l" defTabSz="1829349" rtl="0" eaLnBrk="1" latinLnBrk="0" hangingPunct="1">
      <a:defRPr sz="2401" kern="1200">
        <a:solidFill>
          <a:schemeClr val="tx1"/>
        </a:solidFill>
        <a:latin typeface="+mn-lt"/>
        <a:ea typeface="+mn-ea"/>
        <a:cs typeface="+mn-cs"/>
      </a:defRPr>
    </a:lvl8pPr>
    <a:lvl9pPr marL="7317395" algn="l" defTabSz="1829349" rtl="0" eaLnBrk="1" latinLnBrk="0" hangingPunct="1">
      <a:defRPr sz="240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cybersecurityventures.com/jobs/" TargetMode="External"/><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securityintelligence.com/how-allison-ritter-puts-security-lessons-into-action-with-her-flare-for-drama/"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3" Type="http://schemas.openxmlformats.org/officeDocument/2006/relationships/hyperlink" Target="https://securityintelligence.com/security-gamification-engineer-richard-moore-proves-that-anyone-can-be-a-hacker/"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securityintelligence.com/listen-to-the-music-of-technology-with-integration-engineer-tone-johnson/" TargetMode="External"/><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securityintelligence.com/global-cyber-intelligence-maven-limor-kessem-is-a-guiding-light-for-women-in-security/" TargetMode="External"/><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1</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7761506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Por ejemplo, un WiFi que no requiere contraseña, redes publicas en cafeterías, aeropuertos y cualquier otro lugar</a:t>
            </a:r>
          </a:p>
          <a:p>
            <a:endParaRPr lang="pt-BR" dirty="0"/>
          </a:p>
          <a:p>
            <a:pPr>
              <a:defRPr b="1"/>
            </a:pPr>
            <a:r>
              <a:rPr lang="pt-BR" dirty="0"/>
              <a:t>Conectarse a redes abiertas e inseguras de WiFi</a:t>
            </a:r>
          </a:p>
          <a:p>
            <a:r>
              <a:rPr lang="pt-BR" dirty="0"/>
              <a:t>Accedemos a internet a través de lo que se llama una dirección IP. IP significa “Protocolo de Internet” por sus siglas en inglés y “dirección” se refiere a un único número que se vincula a toda la actividad que realizas en línea. Es como un directorio telefónico.</a:t>
            </a:r>
          </a:p>
          <a:p>
            <a:endParaRPr lang="pt-BR" dirty="0"/>
          </a:p>
          <a:p>
            <a:r>
              <a:rPr lang="pt-BR" dirty="0"/>
              <a:t>WiFi público vs privado: </a:t>
            </a:r>
          </a:p>
          <a:p>
            <a:r>
              <a:rPr lang="pt-BR" dirty="0"/>
              <a:t>Otras personas pueden monitorear tu actividad en redes WiFi inseguras. Por ejemplo, una red WiFi abierta que no requiere contraseña, como redes públicas en cafeterías, aeropuertos y cualquier otro lugar. Asegúrate de utilizar redes privadas de confianza únicamente, y redes protegidas con una contraseña, cuando utilices cuentas personales, transmitas información privada o de trabajo y cuando quieras hacer pagos en línea.</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18</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2053994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endParaRPr lang="pt-BR" dirty="0"/>
          </a:p>
          <a:p>
            <a:pPr>
              <a:defRPr b="1"/>
            </a:pPr>
            <a:r>
              <a:rPr lang="pt-BR" dirty="0"/>
              <a:t>Ingresar detalles de tarjetas de crédito, PII e información sensible (compras en línea, ecommerce):</a:t>
            </a:r>
          </a:p>
          <a:p>
            <a:pPr marL="228600" indent="-228600">
              <a:buSzPct val="100000"/>
              <a:buChar char="•"/>
            </a:pPr>
            <a:r>
              <a:rPr lang="pt-BR" dirty="0"/>
              <a:t>¿Es segura la página? </a:t>
            </a:r>
          </a:p>
          <a:p>
            <a:pPr marL="228600" indent="-228600">
              <a:buSzPct val="100000"/>
              <a:buChar char="•"/>
            </a:pPr>
            <a:r>
              <a:rPr lang="pt-BR" dirty="0"/>
              <a:t>Identifica el ícono de un candado pequeño en la barra de búsqueda de tu navegador antes de introducir los datos de tu tarjeta de crédito .</a:t>
            </a:r>
          </a:p>
          <a:p>
            <a:pPr marL="228600" indent="-228600">
              <a:buSzPct val="100000"/>
              <a:buChar char="•"/>
            </a:pPr>
            <a:r>
              <a:rPr lang="pt-BR" dirty="0"/>
              <a:t>Verifica si el URL es “https” en lugar de “http”. Los certificados SSL -Secure Socket Layer- son una tecnología que permite la comunicación encriptada entre un navegador de internet y un servidor, lo que puede ayudar a asegurar la privacidad del número de su tarjeta de crédito durante una transacción.</a:t>
            </a:r>
          </a:p>
          <a:p>
            <a:pPr marL="228600" indent="-228600">
              <a:buSzPct val="100000"/>
              <a:buChar char="•"/>
            </a:pPr>
            <a:r>
              <a:rPr lang="pt-BR" dirty="0"/>
              <a:t>¿Conoces y confías en el vendedor?</a:t>
            </a:r>
          </a:p>
          <a:p>
            <a:pPr marL="228600" indent="-228600">
              <a:buSzPct val="100000"/>
              <a:buChar char="•"/>
            </a:pPr>
            <a:r>
              <a:rPr lang="pt-BR" dirty="0"/>
              <a:t>Si estás comprando en línea, lee las reseñas para ver si la empresa es legítima.</a:t>
            </a:r>
          </a:p>
          <a:p>
            <a:pPr marL="228600" indent="-228600">
              <a:buSzPct val="100000"/>
              <a:buChar char="•"/>
            </a:pPr>
            <a:r>
              <a:rPr lang="pt-BR" dirty="0"/>
              <a:t>No envíes detalles en un correo electrónico o mensaje de texto.</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19</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267271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228600" indent="-228600">
              <a:buSzPct val="100000"/>
              <a:buChar char="•"/>
            </a:pPr>
            <a:r>
              <a:rPr lang="pt-BR" dirty="0"/>
              <a:t>Descarga de archivos y material adjunto</a:t>
            </a:r>
          </a:p>
          <a:p>
            <a:pPr marL="228600" indent="-228600">
              <a:buSzPct val="100000"/>
              <a:buChar char="•"/>
            </a:pPr>
            <a:r>
              <a:rPr lang="pt-BR" dirty="0"/>
              <a:t>Otro tipo de estafas (romance) y spam – Si parece demasiado bueno para ser verdad, lo más probable es que lo sea.</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20</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17943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a:t>
            </a:r>
            <a:r>
              <a:rPr lang="en-US" dirty="0" err="1"/>
              <a:t>Qué</a:t>
            </a:r>
            <a:r>
              <a:rPr lang="en-US" dirty="0"/>
              <a:t> es phishing? Phishing es la </a:t>
            </a:r>
            <a:r>
              <a:rPr lang="en-US" dirty="0" err="1"/>
              <a:t>práctica</a:t>
            </a:r>
            <a:r>
              <a:rPr lang="en-US" dirty="0"/>
              <a:t> de </a:t>
            </a:r>
            <a:r>
              <a:rPr lang="en-US" dirty="0" err="1"/>
              <a:t>enviar</a:t>
            </a:r>
            <a:r>
              <a:rPr lang="en-US" dirty="0"/>
              <a:t> </a:t>
            </a:r>
            <a:r>
              <a:rPr lang="en-US" dirty="0" err="1"/>
              <a:t>correos</a:t>
            </a:r>
            <a:r>
              <a:rPr lang="en-US" dirty="0"/>
              <a:t> </a:t>
            </a:r>
            <a:r>
              <a:rPr lang="en-US" dirty="0" err="1"/>
              <a:t>electrónicos</a:t>
            </a:r>
            <a:r>
              <a:rPr lang="en-US" dirty="0"/>
              <a:t> que </a:t>
            </a:r>
            <a:r>
              <a:rPr lang="en-US" dirty="0" err="1"/>
              <a:t>aparentan</a:t>
            </a:r>
            <a:r>
              <a:rPr lang="en-US" dirty="0"/>
              <a:t> </a:t>
            </a:r>
            <a:r>
              <a:rPr lang="en-US" dirty="0" err="1"/>
              <a:t>provenir</a:t>
            </a:r>
            <a:r>
              <a:rPr lang="en-US" dirty="0"/>
              <a:t> de </a:t>
            </a:r>
            <a:r>
              <a:rPr lang="en-US" dirty="0" err="1"/>
              <a:t>fuentes</a:t>
            </a:r>
            <a:r>
              <a:rPr lang="en-US" dirty="0"/>
              <a:t> </a:t>
            </a:r>
            <a:r>
              <a:rPr lang="en-US" dirty="0" err="1"/>
              <a:t>confiables</a:t>
            </a:r>
            <a:r>
              <a:rPr lang="en-US" dirty="0"/>
              <a:t> con el </a:t>
            </a:r>
            <a:r>
              <a:rPr lang="en-US" dirty="0" err="1"/>
              <a:t>objetivo</a:t>
            </a:r>
            <a:r>
              <a:rPr lang="en-US" dirty="0"/>
              <a:t> de </a:t>
            </a:r>
            <a:r>
              <a:rPr lang="en-US" dirty="0" err="1"/>
              <a:t>obtener</a:t>
            </a:r>
            <a:r>
              <a:rPr lang="en-US" dirty="0"/>
              <a:t> </a:t>
            </a:r>
            <a:r>
              <a:rPr lang="en-US" dirty="0" err="1"/>
              <a:t>información</a:t>
            </a:r>
            <a:r>
              <a:rPr lang="en-US" dirty="0"/>
              <a:t> personal o </a:t>
            </a:r>
            <a:r>
              <a:rPr lang="en-US" dirty="0" err="1"/>
              <a:t>influenciar</a:t>
            </a:r>
            <a:r>
              <a:rPr lang="en-US" dirty="0"/>
              <a:t> a los </a:t>
            </a:r>
            <a:r>
              <a:rPr lang="en-US" dirty="0" err="1"/>
              <a:t>usuarios</a:t>
            </a:r>
            <a:r>
              <a:rPr lang="en-US" dirty="0"/>
              <a:t> a </a:t>
            </a:r>
            <a:r>
              <a:rPr lang="en-US" dirty="0" err="1"/>
              <a:t>hacer</a:t>
            </a:r>
            <a:r>
              <a:rPr lang="en-US" dirty="0"/>
              <a:t> </a:t>
            </a:r>
            <a:r>
              <a:rPr lang="en-US" dirty="0" err="1"/>
              <a:t>algo</a:t>
            </a:r>
            <a:r>
              <a:rPr lang="en-US" dirty="0"/>
              <a:t>. </a:t>
            </a:r>
            <a:r>
              <a:rPr lang="en-US" dirty="0" err="1"/>
              <a:t>Aquí</a:t>
            </a:r>
            <a:r>
              <a:rPr lang="en-US" dirty="0"/>
              <a:t> hay un </a:t>
            </a:r>
            <a:r>
              <a:rPr lang="en-US" dirty="0" err="1"/>
              <a:t>ejemplo</a:t>
            </a:r>
            <a:r>
              <a:rPr lang="en-US" dirty="0"/>
              <a:t> de un </a:t>
            </a:r>
            <a:r>
              <a:rPr lang="en-US" dirty="0" err="1"/>
              <a:t>correo</a:t>
            </a:r>
            <a:r>
              <a:rPr lang="en-US" dirty="0"/>
              <a:t> </a:t>
            </a:r>
            <a:r>
              <a:rPr lang="en-US" dirty="0" err="1"/>
              <a:t>eletrónico</a:t>
            </a:r>
            <a:r>
              <a:rPr lang="en-US" dirty="0"/>
              <a:t> de phishing. </a:t>
            </a:r>
            <a:r>
              <a:rPr lang="en-US" dirty="0" err="1"/>
              <a:t>Pon</a:t>
            </a:r>
            <a:r>
              <a:rPr lang="en-US" dirty="0"/>
              <a:t> </a:t>
            </a:r>
            <a:r>
              <a:rPr lang="en-US" dirty="0" err="1"/>
              <a:t>atención</a:t>
            </a:r>
            <a:r>
              <a:rPr lang="en-US" dirty="0"/>
              <a:t> </a:t>
            </a:r>
            <a:r>
              <a:rPr lang="en-US" dirty="0" err="1"/>
              <a:t>en</a:t>
            </a:r>
            <a:r>
              <a:rPr lang="en-US" dirty="0"/>
              <a:t> los </a:t>
            </a:r>
            <a:r>
              <a:rPr lang="en-US" dirty="0" err="1"/>
              <a:t>detalles</a:t>
            </a:r>
            <a:r>
              <a:rPr lang="en-US" dirty="0"/>
              <a:t> a </a:t>
            </a:r>
            <a:r>
              <a:rPr lang="en-US" dirty="0" err="1"/>
              <a:t>identificar</a:t>
            </a:r>
            <a:r>
              <a:rPr lang="en-US" dirty="0"/>
              <a:t>.</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21</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4982923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Hazte las siguientes dos preguntas:</a:t>
            </a:r>
          </a:p>
          <a:p>
            <a:r>
              <a:rPr lang="es-ES" dirty="0"/>
              <a:t>¿Confío en el servicio que almacena la información?</a:t>
            </a:r>
          </a:p>
          <a:p>
            <a:r>
              <a:rPr lang="es-ES" dirty="0"/>
              <a:t>¿Está bien si esta información se hace pública?</a:t>
            </a:r>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22</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4444434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pPr>
              <a:defRPr b="1"/>
            </a:pPr>
            <a:r>
              <a:rPr lang="pt-BR" dirty="0"/>
              <a:t>Protege el acceso a tu información</a:t>
            </a:r>
          </a:p>
          <a:p>
            <a:pPr marL="228600" marR="0" lvl="0" indent="-228600" algn="l" defTabSz="1829349" rtl="0" eaLnBrk="1" fontAlgn="auto" latinLnBrk="0" hangingPunct="1">
              <a:lnSpc>
                <a:spcPct val="100000"/>
              </a:lnSpc>
              <a:spcBef>
                <a:spcPts val="1200"/>
              </a:spcBef>
              <a:spcAft>
                <a:spcPts val="0"/>
              </a:spcAft>
              <a:buClrTx/>
              <a:buSzPct val="100000"/>
              <a:buFontTx/>
              <a:buChar char="•"/>
              <a:tabLst/>
              <a:defRPr/>
            </a:pPr>
            <a:r>
              <a:rPr lang="pt-BR" dirty="0"/>
              <a:t>No uses palabras como contraseñas, usa frases. Estas son más largas, son más complicadas de decifrar y más fáciles de recordar. No uses ninguna información pública sobre ti como tu segundo nombre, el nombre de tu perro o de tu equipo deportivo favorito como contraseña.</a:t>
            </a:r>
          </a:p>
          <a:p>
            <a:pPr marL="228600" indent="-228600">
              <a:buSzPct val="100000"/>
              <a:buChar char="•"/>
            </a:pPr>
            <a:r>
              <a:rPr lang="pt-BR" dirty="0"/>
              <a:t>Autentificación de 2 Factores (2FA) – Es un proceso de seguridad que te permite autoverificarte de dos maneras para proteger mejor las cuentas que accesas. También se le conoce como MFA (Autentificación Multifactor) en los casos en que usan más de dos elementos.</a:t>
            </a:r>
          </a:p>
          <a:p>
            <a:pPr marL="228600" indent="-228600">
              <a:buSzPct val="100000"/>
              <a:buChar char="•"/>
            </a:pPr>
            <a:r>
              <a:rPr lang="pt-BR" dirty="0"/>
              <a:t>Administradores de contraseñas</a:t>
            </a:r>
          </a:p>
          <a:p>
            <a:pPr marL="228600" indent="-228600">
              <a:buSzPct val="100000"/>
              <a:buChar char="•"/>
            </a:pPr>
            <a:r>
              <a:rPr lang="pt-BR" dirty="0"/>
              <a:t>Actualiza tu contraseña regularmente</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7796881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en-US" dirty="0"/>
          </a:p>
          <a:p>
            <a:r>
              <a:rPr lang="en-US" dirty="0"/>
              <a:t>Las </a:t>
            </a:r>
            <a:r>
              <a:rPr lang="en-US" dirty="0" err="1"/>
              <a:t>buenas</a:t>
            </a:r>
            <a:r>
              <a:rPr lang="en-US" dirty="0"/>
              <a:t> </a:t>
            </a:r>
            <a:r>
              <a:rPr lang="en-US" dirty="0" err="1"/>
              <a:t>contraseñas</a:t>
            </a:r>
            <a:r>
              <a:rPr lang="en-US" dirty="0"/>
              <a:t> </a:t>
            </a:r>
            <a:r>
              <a:rPr lang="en-US" dirty="0" err="1"/>
              <a:t>tienen</a:t>
            </a:r>
            <a:r>
              <a:rPr lang="en-US" dirty="0"/>
              <a:t> al </a:t>
            </a:r>
            <a:r>
              <a:rPr lang="en-US" dirty="0" err="1"/>
              <a:t>menos</a:t>
            </a:r>
            <a:r>
              <a:rPr lang="en-US" dirty="0"/>
              <a:t> 6 </a:t>
            </a:r>
            <a:r>
              <a:rPr lang="en-US" dirty="0" err="1"/>
              <a:t>caracteres</a:t>
            </a:r>
            <a:r>
              <a:rPr lang="en-US" dirty="0"/>
              <a:t> e </a:t>
            </a:r>
            <a:r>
              <a:rPr lang="en-US" dirty="0" err="1"/>
              <a:t>incluyen</a:t>
            </a:r>
            <a:r>
              <a:rPr lang="en-US" dirty="0"/>
              <a:t> </a:t>
            </a:r>
            <a:r>
              <a:rPr lang="en-US" dirty="0" err="1"/>
              <a:t>caracteres</a:t>
            </a:r>
            <a:r>
              <a:rPr lang="en-US" dirty="0"/>
              <a:t> no </a:t>
            </a:r>
            <a:r>
              <a:rPr lang="en-US" dirty="0" err="1"/>
              <a:t>alfabéticos</a:t>
            </a:r>
            <a:r>
              <a:rPr lang="en-US" dirty="0"/>
              <a:t>.</a:t>
            </a:r>
            <a:br>
              <a:rPr lang="en-US" dirty="0"/>
            </a:br>
            <a:endParaRPr lang="en-US" dirty="0"/>
          </a:p>
          <a:p>
            <a:r>
              <a:rPr lang="es-ES" dirty="0"/>
              <a:t>Una buena regla general: utiliza mayúsculas, símbolos, etc., aunque no sean necesarios.</a:t>
            </a:r>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9063913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a:t>Descarga desde Internet (transmisión de películas y música)</a:t>
            </a:r>
            <a:br>
              <a:rPr lang="es-ES" dirty="0"/>
            </a:br>
            <a:r>
              <a:rPr lang="es-ES" dirty="0"/>
              <a:t>Sólo descarga contenido de fuentes confiables. Las aplicaciones, música, videos y archivos generales de fuentes poco fiables pueden incluir virus y malware que se utilizarán en tu contra.</a:t>
            </a:r>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9499186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a:t>Hay formas en que la gente puede interceptar los datos que envías mientras están en trayecto. Esto significa que cualquier correo electrónico, mensajes de chat que intercambiaste con un amigo, fotos privadas o incluso una videollamada pueden ser escuchados por alguien con quien no deseas compartirlos. No envíes ni subas información no quieras hacer pública algún día, incluso si crees que lo estás haciendo en un canal o grupo privado. </a:t>
            </a:r>
          </a:p>
          <a:p>
            <a:r>
              <a:rPr lang="es-ES" dirty="0"/>
              <a:t>Cualquier cosa puede caer en las manos equivocadas.</a:t>
            </a:r>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8284426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s-ES" dirty="0"/>
              <a:t>Tal vez notes que algunos sitios web y plataformas de mensajería usan el encriptado. En algunos casos, también se le llama “encriptado de extremo a extremo", lo que significa que los datos están protegidos durante todo su recorrido. El encriptado es el proceso de proteger datos al mezclarlos y bloquearlos con una clave especial. Sin esa clave, o conjunto de claves, las personas no autorizadas no podrán leerla incluso si tienen acceso a ella. El encriptado puede proteger cualquier tipo de datos, como mensajes enviados a través de Internet, correos electrónicos, chats, fotos o documentos almacenados en una computadora portátil, por nombrar algunos. Sin embargo, incluso el encriptado puede ser descifrado por alguien más. Lo más seguro que puedes hacer es no enviar, compartir o subir cualquier información que no quieras que algún día se vuelva pública. Recuerda: una vez que algo es público en internet, es posible que nunca puedas eliminarlo.</a:t>
            </a:r>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27</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205967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err="1"/>
              <a:t>En</a:t>
            </a:r>
            <a:r>
              <a:rPr lang="en-US" dirty="0"/>
              <a:t> </a:t>
            </a:r>
            <a:r>
              <a:rPr lang="en-US" dirty="0" err="1"/>
              <a:t>esta</a:t>
            </a:r>
            <a:r>
              <a:rPr lang="en-US" dirty="0"/>
              <a:t> </a:t>
            </a:r>
            <a:r>
              <a:rPr lang="en-US" dirty="0" err="1"/>
              <a:t>presentación</a:t>
            </a:r>
            <a:r>
              <a:rPr lang="en-US" dirty="0"/>
              <a:t> </a:t>
            </a:r>
            <a:r>
              <a:rPr lang="en-US" dirty="0" err="1"/>
              <a:t>cubriremos</a:t>
            </a:r>
            <a:r>
              <a:rPr lang="en-US" dirty="0"/>
              <a:t> 3 </a:t>
            </a:r>
            <a:r>
              <a:rPr lang="en-US" dirty="0" err="1"/>
              <a:t>temas</a:t>
            </a:r>
            <a:r>
              <a:rPr lang="en-US" dirty="0"/>
              <a:t> </a:t>
            </a:r>
            <a:r>
              <a:rPr lang="en-US" dirty="0" err="1"/>
              <a:t>centrales</a:t>
            </a:r>
            <a:r>
              <a:rPr lang="en-US" dirty="0"/>
              <a:t> </a:t>
            </a:r>
            <a:r>
              <a:rPr lang="en-US" dirty="0" err="1"/>
              <a:t>en</a:t>
            </a:r>
            <a:r>
              <a:rPr lang="en-US" dirty="0"/>
              <a:t> </a:t>
            </a:r>
            <a:r>
              <a:rPr lang="en-US" dirty="0" err="1"/>
              <a:t>ciberseguridad</a:t>
            </a:r>
            <a:r>
              <a:rPr lang="en-US" dirty="0"/>
              <a:t>: </a:t>
            </a:r>
            <a:r>
              <a:rPr lang="en-US" dirty="0" err="1"/>
              <a:t>Protégete</a:t>
            </a:r>
            <a:r>
              <a:rPr lang="en-US" dirty="0"/>
              <a:t>, Toma Control y </a:t>
            </a:r>
            <a:r>
              <a:rPr lang="en-US" dirty="0" err="1"/>
              <a:t>Oportunidades</a:t>
            </a:r>
            <a:r>
              <a:rPr lang="en-US" dirty="0"/>
              <a:t> </a:t>
            </a:r>
            <a:r>
              <a:rPr lang="en-US" dirty="0" err="1"/>
              <a:t>laborales</a:t>
            </a:r>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9</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9535552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29</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19760663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Da la </a:t>
            </a:r>
            <a:r>
              <a:rPr lang="en-US" dirty="0" err="1"/>
              <a:t>vuelta</a:t>
            </a:r>
            <a:r>
              <a:rPr lang="en-US" dirty="0"/>
              <a:t> a la </a:t>
            </a:r>
            <a:r>
              <a:rPr lang="en-US" dirty="0" err="1"/>
              <a:t>habitación</a:t>
            </a:r>
            <a:r>
              <a:rPr lang="en-US" dirty="0"/>
              <a:t> y </a:t>
            </a:r>
            <a:r>
              <a:rPr lang="en-US" dirty="0" err="1"/>
              <a:t>pide</a:t>
            </a:r>
            <a:r>
              <a:rPr lang="en-US" dirty="0"/>
              <a:t> a los </a:t>
            </a:r>
            <a:r>
              <a:rPr lang="en-US" dirty="0" err="1"/>
              <a:t>estudiantes</a:t>
            </a:r>
            <a:r>
              <a:rPr lang="en-US" dirty="0"/>
              <a:t> que </a:t>
            </a:r>
            <a:r>
              <a:rPr lang="en-US" dirty="0" err="1"/>
              <a:t>te</a:t>
            </a:r>
            <a:r>
              <a:rPr lang="en-US" dirty="0"/>
              <a:t> </a:t>
            </a:r>
            <a:r>
              <a:rPr lang="en-US" dirty="0" err="1"/>
              <a:t>digan</a:t>
            </a:r>
            <a:r>
              <a:rPr lang="en-US" dirty="0"/>
              <a:t> </a:t>
            </a:r>
            <a:r>
              <a:rPr lang="en-US" dirty="0" err="1"/>
              <a:t>cuántos</a:t>
            </a:r>
            <a:r>
              <a:rPr lang="en-US" dirty="0"/>
              <a:t> </a:t>
            </a:r>
            <a:r>
              <a:rPr lang="en-US" dirty="0" err="1"/>
              <a:t>contaron</a:t>
            </a:r>
            <a:r>
              <a:rPr lang="en-US" dirty="0"/>
              <a:t> y </a:t>
            </a:r>
            <a:r>
              <a:rPr lang="en-US" dirty="0" err="1"/>
              <a:t>te</a:t>
            </a:r>
            <a:r>
              <a:rPr lang="en-US" dirty="0"/>
              <a:t> den </a:t>
            </a:r>
            <a:r>
              <a:rPr lang="en-US" dirty="0" err="1"/>
              <a:t>ejemplos</a:t>
            </a:r>
            <a:endParaRPr lang="en-US" dirty="0"/>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30</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14813437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ES" dirty="0"/>
              <a:t>Los datos son lo que alimenta a las grandes empresas de tecnología y redes sociales</a:t>
            </a:r>
            <a:r>
              <a:rPr lang="en-US" dirty="0"/>
              <a:t>.</a:t>
            </a:r>
          </a:p>
          <a:p>
            <a:pPr>
              <a:defRPr b="1"/>
            </a:pPr>
            <a:endParaRPr lang="en-US" dirty="0"/>
          </a:p>
          <a:p>
            <a:pPr>
              <a:defRPr b="1"/>
            </a:pPr>
            <a:r>
              <a:rPr lang="es-ES" dirty="0"/>
              <a:t>¿Qué se considera "datos"?</a:t>
            </a:r>
            <a:endParaRPr lang="en-US" dirty="0"/>
          </a:p>
          <a:p>
            <a:r>
              <a:rPr lang="es-ES" dirty="0"/>
              <a:t>Los datos son básicamente cualquier información que se recopila sobre ti.</a:t>
            </a:r>
            <a:r>
              <a:rPr lang="en-US" dirty="0"/>
              <a:t>. </a:t>
            </a:r>
          </a:p>
          <a:p>
            <a:r>
              <a:rPr lang="es-ES" dirty="0"/>
              <a:t>¿Cuáles son todos los puntos de datos que hay sobre mí?</a:t>
            </a:r>
            <a:endParaRPr lang="en-US" dirty="0"/>
          </a:p>
          <a:p>
            <a:r>
              <a:rPr lang="es-ES" dirty="0"/>
              <a:t>Tu información personal, historial médico, publicaciones, contenido de tu perfil, mensajes personales enviados, puntaje crediticio, dirección, etc., todo lo que publicas en internet se convierte en "datos"</a:t>
            </a:r>
            <a:endParaRPr lang="en-US" dirty="0"/>
          </a:p>
          <a:p>
            <a:r>
              <a:rPr lang="es-ES" dirty="0"/>
              <a:t>Cuando nos registramos para productos y servicios en línea, estamos dando nuestro consentimiento para que esas compañías utilicen, e incluso posean, esos datos.</a:t>
            </a:r>
            <a:r>
              <a:rPr lang="en-US" dirty="0"/>
              <a:t> </a:t>
            </a:r>
          </a:p>
          <a:p>
            <a:endParaRPr lang="en-US" dirty="0"/>
          </a:p>
          <a:p>
            <a:endParaRPr lang="en-US" dirty="0"/>
          </a:p>
          <a:p>
            <a:pPr>
              <a:defRPr b="1"/>
            </a:pPr>
            <a:r>
              <a:rPr lang="es-ES" dirty="0"/>
              <a:t>¿Cómo se recopilan los datos?</a:t>
            </a:r>
            <a:br>
              <a:rPr lang="en-US" dirty="0"/>
            </a:br>
            <a:endParaRPr lang="en-US" dirty="0"/>
          </a:p>
          <a:p>
            <a:pPr>
              <a:defRPr b="1"/>
            </a:pPr>
            <a:r>
              <a:rPr lang="es-ES" b="0" dirty="0"/>
              <a:t>Los datos son lo que alimenta a las grandes empresas de tecnología y redes sociales</a:t>
            </a:r>
            <a:br>
              <a:rPr lang="en-US" dirty="0"/>
            </a:br>
            <a:endParaRPr lang="en-US" dirty="0"/>
          </a:p>
          <a:p>
            <a:r>
              <a:rPr lang="es-ES" dirty="0"/>
              <a:t>Esto puede ser bueno. El internet puede decirte si tu ruta tiene mucho tráfico porque las personas están de acuerdo en que se recopilen sus datos.</a:t>
            </a:r>
            <a:endParaRPr lang="en-US" dirty="0"/>
          </a:p>
          <a:p>
            <a:endParaRPr lang="en-US" dirty="0"/>
          </a:p>
          <a:p>
            <a:pPr>
              <a:defRPr b="1"/>
            </a:pPr>
            <a:r>
              <a:rPr lang="es-ES" dirty="0"/>
              <a:t>Haciendo referencia a su lista, pregunta a los estudiantes de qué otra manera ven que los datos sean utilizados de forma que les ayude en sus vidas.</a:t>
            </a:r>
            <a:endParaRPr lang="en-US" dirty="0"/>
          </a:p>
          <a:p>
            <a:endParaRPr lang="en-US" dirty="0"/>
          </a:p>
          <a:p>
            <a:r>
              <a:rPr lang="es-ES" dirty="0"/>
              <a:t>Pero esto puede ser malo si los datos correctos entran en manos equivocadas.</a:t>
            </a:r>
            <a:endParaRPr lang="en-US" dirty="0"/>
          </a:p>
          <a:p>
            <a:endParaRPr lang="en-US" dirty="0"/>
          </a:p>
          <a:p>
            <a:r>
              <a:rPr lang="es-ES" dirty="0"/>
              <a:t>Las grandes empresas te monitorean constantemente. Una vez que das tu consentimiento para la recopilación de datos, ellos podrán ver tus movimientos, compras, leer tus correos electrónicos, etc.</a:t>
            </a:r>
            <a:endParaRPr lang="en-US" dirty="0"/>
          </a:p>
          <a:p>
            <a:endParaRPr lang="en-US" dirty="0"/>
          </a:p>
          <a:p>
            <a:r>
              <a:rPr lang="es-ES" dirty="0"/>
              <a:t>Sabemos que hay muchas violaciones de datos que van tras el dinero o información personal que podría usarse para obtener acceso al dinero, pero recientemente han surgido historias sobre cómo los datos pueden usarse para influenciar y manipular a la sociedad</a:t>
            </a:r>
            <a:endParaRPr lang="en-US" dirty="0"/>
          </a:p>
          <a:p>
            <a:pPr>
              <a:defRPr b="1"/>
            </a:pPr>
            <a:endParaRPr lang="en-US" dirty="0"/>
          </a:p>
          <a:p>
            <a:pPr>
              <a:defRPr b="1"/>
            </a:pPr>
            <a:r>
              <a:rPr lang="es-ES" dirty="0"/>
              <a:t>Haciendo referencia a su lista, pregunta a los estudiantes </a:t>
            </a:r>
            <a:r>
              <a:rPr lang="en-US" dirty="0" err="1"/>
              <a:t>si</a:t>
            </a:r>
            <a:r>
              <a:rPr lang="en-US" dirty="0"/>
              <a:t> </a:t>
            </a:r>
            <a:r>
              <a:rPr lang="en-US" dirty="0" err="1"/>
              <a:t>creen</a:t>
            </a:r>
            <a:r>
              <a:rPr lang="en-US" dirty="0"/>
              <a:t> que hay </a:t>
            </a:r>
            <a:r>
              <a:rPr lang="en-US" dirty="0" err="1"/>
              <a:t>otros</a:t>
            </a:r>
            <a:r>
              <a:rPr lang="en-US" dirty="0"/>
              <a:t> </a:t>
            </a:r>
            <a:r>
              <a:rPr lang="en-US" dirty="0" err="1"/>
              <a:t>inconvenientes</a:t>
            </a:r>
            <a:r>
              <a:rPr lang="en-US" dirty="0"/>
              <a:t>  </a:t>
            </a:r>
            <a:r>
              <a:rPr lang="en-US" dirty="0" err="1"/>
              <a:t>en</a:t>
            </a:r>
            <a:r>
              <a:rPr lang="en-US" dirty="0"/>
              <a:t> la </a:t>
            </a:r>
            <a:r>
              <a:rPr lang="en-US" dirty="0" err="1"/>
              <a:t>recopilación</a:t>
            </a:r>
            <a:r>
              <a:rPr lang="en-US" dirty="0"/>
              <a:t> de </a:t>
            </a:r>
            <a:r>
              <a:rPr lang="en-US" dirty="0" err="1"/>
              <a:t>datos</a:t>
            </a:r>
            <a:endParaRPr lang="en-US" dirty="0"/>
          </a:p>
          <a:p>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31</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1011306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La </a:t>
            </a:r>
            <a:r>
              <a:rPr lang="en-US" dirty="0" err="1"/>
              <a:t>manera</a:t>
            </a:r>
            <a:r>
              <a:rPr lang="en-US" dirty="0"/>
              <a:t> de </a:t>
            </a:r>
            <a:r>
              <a:rPr lang="en-US" dirty="0" err="1"/>
              <a:t>lograrlo</a:t>
            </a:r>
            <a:r>
              <a:rPr lang="en-US" dirty="0"/>
              <a:t> es </a:t>
            </a:r>
            <a:r>
              <a:rPr lang="en-US" dirty="0" err="1"/>
              <a:t>dándote</a:t>
            </a:r>
            <a:r>
              <a:rPr lang="en-US" dirty="0"/>
              <a:t> </a:t>
            </a:r>
            <a:r>
              <a:rPr lang="en-US" dirty="0" err="1"/>
              <a:t>cuenta</a:t>
            </a:r>
            <a:r>
              <a:rPr lang="en-US" dirty="0"/>
              <a:t> </a:t>
            </a:r>
            <a:r>
              <a:rPr lang="en-US" dirty="0" err="1"/>
              <a:t>cuándo</a:t>
            </a:r>
            <a:r>
              <a:rPr lang="en-US" dirty="0"/>
              <a:t> </a:t>
            </a:r>
            <a:r>
              <a:rPr lang="en-US" dirty="0" err="1"/>
              <a:t>estás</a:t>
            </a:r>
            <a:r>
              <a:rPr lang="en-US" dirty="0"/>
              <a:t> </a:t>
            </a:r>
            <a:r>
              <a:rPr lang="en-US" dirty="0" err="1"/>
              <a:t>dando</a:t>
            </a:r>
            <a:r>
              <a:rPr lang="en-US" dirty="0"/>
              <a:t> </a:t>
            </a:r>
            <a:r>
              <a:rPr lang="en-US" dirty="0" err="1"/>
              <a:t>tu</a:t>
            </a:r>
            <a:r>
              <a:rPr lang="en-US" dirty="0"/>
              <a:t> </a:t>
            </a:r>
            <a:r>
              <a:rPr lang="en-US" dirty="0" err="1"/>
              <a:t>consentimiento</a:t>
            </a:r>
            <a:r>
              <a:rPr lang="en-US" dirty="0"/>
              <a:t> y </a:t>
            </a:r>
            <a:r>
              <a:rPr lang="en-US" dirty="0" err="1"/>
              <a:t>entendiendo</a:t>
            </a:r>
            <a:r>
              <a:rPr lang="en-US" dirty="0"/>
              <a:t> </a:t>
            </a:r>
            <a:r>
              <a:rPr lang="en-US" dirty="0" err="1"/>
              <a:t>cómo</a:t>
            </a:r>
            <a:r>
              <a:rPr lang="en-US" dirty="0"/>
              <a:t> </a:t>
            </a:r>
            <a:r>
              <a:rPr lang="en-US" dirty="0" err="1"/>
              <a:t>utilizan</a:t>
            </a:r>
            <a:r>
              <a:rPr lang="en-US" dirty="0"/>
              <a:t> </a:t>
            </a:r>
            <a:r>
              <a:rPr lang="en-US" dirty="0" err="1"/>
              <a:t>esos</a:t>
            </a:r>
            <a:r>
              <a:rPr lang="en-US" dirty="0"/>
              <a:t> </a:t>
            </a:r>
            <a:r>
              <a:rPr lang="en-US" dirty="0" err="1"/>
              <a:t>datos</a:t>
            </a:r>
            <a:r>
              <a:rPr lang="en-US" dirty="0"/>
              <a:t> las </a:t>
            </a:r>
            <a:r>
              <a:rPr lang="en-US" dirty="0" err="1"/>
              <a:t>empresas</a:t>
            </a:r>
            <a:r>
              <a:rPr lang="en-US" dirty="0"/>
              <a:t> con las que </a:t>
            </a:r>
            <a:r>
              <a:rPr lang="en-US" dirty="0" err="1"/>
              <a:t>interactuas</a:t>
            </a:r>
            <a:r>
              <a:rPr lang="en-US" dirty="0"/>
              <a:t>.</a:t>
            </a:r>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32</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24958379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n-US" dirty="0"/>
              <a:t>De </a:t>
            </a:r>
            <a:r>
              <a:rPr lang="en-US" dirty="0" err="1"/>
              <a:t>empresa</a:t>
            </a:r>
            <a:r>
              <a:rPr lang="en-US" dirty="0"/>
              <a:t> a </a:t>
            </a:r>
            <a:r>
              <a:rPr lang="en-US" dirty="0" err="1"/>
              <a:t>empresa</a:t>
            </a:r>
            <a:endParaRPr lang="en-US" dirty="0"/>
          </a:p>
          <a:p>
            <a:pPr marL="228600" indent="-228600">
              <a:buSzPct val="100000"/>
              <a:buChar char="•"/>
            </a:pPr>
            <a:r>
              <a:rPr lang="en-US" dirty="0"/>
              <a:t>Publicidad - ¿</a:t>
            </a:r>
            <a:r>
              <a:rPr lang="en-US" dirty="0" err="1"/>
              <a:t>Te</a:t>
            </a:r>
            <a:r>
              <a:rPr lang="en-US" dirty="0"/>
              <a:t> has </a:t>
            </a:r>
            <a:r>
              <a:rPr lang="en-US" dirty="0" err="1"/>
              <a:t>preguntado</a:t>
            </a:r>
            <a:r>
              <a:rPr lang="en-US" dirty="0"/>
              <a:t> por </a:t>
            </a:r>
            <a:r>
              <a:rPr lang="en-US" dirty="0" err="1"/>
              <a:t>qué</a:t>
            </a:r>
            <a:r>
              <a:rPr lang="en-US" dirty="0"/>
              <a:t> </a:t>
            </a:r>
            <a:r>
              <a:rPr lang="en-US" dirty="0" err="1"/>
              <a:t>tus</a:t>
            </a:r>
            <a:r>
              <a:rPr lang="en-US" dirty="0"/>
              <a:t> </a:t>
            </a:r>
            <a:r>
              <a:rPr lang="en-US" dirty="0" err="1"/>
              <a:t>anuncios</a:t>
            </a:r>
            <a:r>
              <a:rPr lang="en-US" dirty="0"/>
              <a:t> </a:t>
            </a:r>
            <a:r>
              <a:rPr lang="en-US" dirty="0" err="1"/>
              <a:t>parecen</a:t>
            </a:r>
            <a:r>
              <a:rPr lang="en-US" dirty="0"/>
              <a:t> tan </a:t>
            </a:r>
            <a:r>
              <a:rPr lang="en-US" dirty="0" err="1"/>
              <a:t>específicos</a:t>
            </a:r>
            <a:r>
              <a:rPr lang="en-US" dirty="0"/>
              <a:t>?</a:t>
            </a:r>
          </a:p>
          <a:p>
            <a:pPr marL="228600" indent="-228600">
              <a:buSzPct val="100000"/>
              <a:buChar char="•"/>
            </a:pPr>
            <a:r>
              <a:rPr lang="es-ES" dirty="0"/>
              <a:t>Muchas compañías de medios sociales rastrean tu actividad y venden tus datos a compañías de terceros para publicidad. Se publicitan según tu perfil, edad, sexo, gustos y a quién sigues.</a:t>
            </a:r>
            <a:endParaRPr lang="en-US" dirty="0"/>
          </a:p>
          <a:p>
            <a:pPr marL="228600" indent="-228600">
              <a:buSzPct val="100000"/>
              <a:buChar char="•"/>
            </a:pPr>
            <a:r>
              <a:rPr lang="es-ES" dirty="0"/>
              <a:t>Las compañías de redes sociales pueden crear un perfil bastante detallado de ti basados en tu actividad y perfil.</a:t>
            </a:r>
            <a:endParaRPr lang="en-US" dirty="0"/>
          </a:p>
          <a:p>
            <a:pPr marL="228600" indent="-228600">
              <a:buSzPct val="100000"/>
              <a:buChar char="•"/>
            </a:pPr>
            <a:r>
              <a:rPr lang="es-ES" dirty="0"/>
              <a:t>Más allá de que esos anuncios sean molestos o un poco espeluznantes, no podemos negar que a veces funcionan. Tomar el control de tus datos y no permitir que las empresas vendan tus datos a terceros significa que es menos probable que se aprovechen o que influyan potencialmente a través de anuncios dirigidos.</a:t>
            </a:r>
            <a:endParaRPr lang="en-US" dirty="0"/>
          </a:p>
          <a:p>
            <a:endParaRPr lang="en-US" dirty="0"/>
          </a:p>
          <a:p>
            <a:pPr>
              <a:defRPr b="1"/>
            </a:pPr>
            <a:r>
              <a:rPr lang="en-US" dirty="0"/>
              <a:t>De persona a persona</a:t>
            </a:r>
          </a:p>
          <a:p>
            <a:pPr marL="228600" indent="-228600">
              <a:buSzPct val="100000"/>
              <a:buChar char="•"/>
            </a:pPr>
            <a:r>
              <a:rPr lang="es-ES" dirty="0"/>
              <a:t>Cada vez que contactamos a un amigo, familiar o colega en una aplicación conectada a Internet, compartimos datos</a:t>
            </a:r>
            <a:endParaRPr lang="en-US" dirty="0"/>
          </a:p>
          <a:p>
            <a:pPr marL="228600" indent="-228600">
              <a:buSzPct val="100000"/>
              <a:buChar char="•"/>
            </a:pPr>
            <a:r>
              <a:rPr lang="es-ES" dirty="0"/>
              <a:t>Plataformas de mensajería en línea</a:t>
            </a:r>
            <a:endParaRPr lang="en-US" dirty="0"/>
          </a:p>
          <a:p>
            <a:pPr marL="228600" indent="-228600">
              <a:buSzPct val="100000"/>
              <a:buChar char="•"/>
            </a:pPr>
            <a:r>
              <a:rPr lang="es-ES" dirty="0"/>
              <a:t>Es mejor tener en cuenta que estas empresas, aunque puedan tomarse la seguridad muy en serio, no son infalibles. Procura no decir nada que no quieras hacer público algún día</a:t>
            </a:r>
            <a:r>
              <a:rPr lang="en-US" dirty="0"/>
              <a:t>.</a:t>
            </a:r>
            <a:br>
              <a:rPr lang="en-US" dirty="0"/>
            </a:br>
            <a:br>
              <a:rPr lang="en-US" dirty="0"/>
            </a:br>
            <a:r>
              <a:rPr lang="en-US" b="1" dirty="0"/>
              <a:t>De persona a </a:t>
            </a:r>
            <a:r>
              <a:rPr lang="en-US" b="1" dirty="0" err="1"/>
              <a:t>empresa</a:t>
            </a:r>
            <a:endParaRPr lang="en-US" b="1" dirty="0"/>
          </a:p>
          <a:p>
            <a:pPr marL="228600" indent="-228600">
              <a:buSzPct val="100000"/>
              <a:buChar char="•"/>
            </a:pPr>
            <a:r>
              <a:rPr lang="en-US" dirty="0" err="1"/>
              <a:t>Voluntariamente</a:t>
            </a:r>
            <a:r>
              <a:rPr lang="en-US" dirty="0"/>
              <a:t> </a:t>
            </a:r>
            <a:r>
              <a:rPr lang="en-US" dirty="0" err="1"/>
              <a:t>damos</a:t>
            </a:r>
            <a:r>
              <a:rPr lang="en-US" dirty="0"/>
              <a:t> </a:t>
            </a:r>
            <a:r>
              <a:rPr lang="en-US" dirty="0" err="1"/>
              <a:t>nuestros</a:t>
            </a:r>
            <a:r>
              <a:rPr lang="en-US" dirty="0"/>
              <a:t> </a:t>
            </a:r>
            <a:r>
              <a:rPr lang="en-US" dirty="0" err="1"/>
              <a:t>datos</a:t>
            </a:r>
            <a:r>
              <a:rPr lang="en-US" dirty="0"/>
              <a:t> a las </a:t>
            </a:r>
            <a:r>
              <a:rPr lang="en-US" dirty="0" err="1"/>
              <a:t>empresas</a:t>
            </a:r>
            <a:r>
              <a:rPr lang="en-US" dirty="0"/>
              <a:t> para </a:t>
            </a:r>
            <a:r>
              <a:rPr lang="en-US" dirty="0" err="1"/>
              <a:t>utilizar</a:t>
            </a:r>
            <a:r>
              <a:rPr lang="en-US" dirty="0"/>
              <a:t> sus </a:t>
            </a:r>
            <a:r>
              <a:rPr lang="en-US" dirty="0" err="1"/>
              <a:t>servicios</a:t>
            </a:r>
            <a:r>
              <a:rPr lang="en-US" dirty="0"/>
              <a:t>, por </a:t>
            </a:r>
            <a:r>
              <a:rPr lang="en-US" dirty="0" err="1"/>
              <a:t>ejemplo</a:t>
            </a:r>
            <a:r>
              <a:rPr lang="en-US" dirty="0"/>
              <a:t> </a:t>
            </a:r>
            <a:r>
              <a:rPr lang="en-US" dirty="0" err="1"/>
              <a:t>cuando</a:t>
            </a:r>
            <a:r>
              <a:rPr lang="en-US" dirty="0"/>
              <a:t> </a:t>
            </a:r>
            <a:r>
              <a:rPr lang="es-ES" dirty="0"/>
              <a:t>proporcionamos los detalles de nuestra cuenta bancaria a las aplicaciones de pago para que podamos dividir cheques y enviar dinero a amigos</a:t>
            </a:r>
            <a:endParaRPr lang="en-US" dirty="0"/>
          </a:p>
          <a:p>
            <a:pPr marL="228600" indent="-228600">
              <a:buSzPct val="100000"/>
              <a:buChar char="•"/>
            </a:pPr>
            <a:r>
              <a:rPr lang="es-ES" dirty="0"/>
              <a:t>Compartimos datos cuando nos enviamos dinero entre nosotros</a:t>
            </a:r>
            <a:r>
              <a:rPr lang="en-US" dirty="0"/>
              <a:t>. </a:t>
            </a:r>
          </a:p>
          <a:p>
            <a:pPr marL="228600" indent="-228600">
              <a:buSzPct val="100000"/>
              <a:buChar char="•"/>
            </a:pPr>
            <a:r>
              <a:rPr lang="es-ES" dirty="0"/>
              <a:t>Asegúrate de enviar a la persona correcta a través de un servicio en el que confíes</a:t>
            </a:r>
            <a:r>
              <a:rPr lang="en-US" dirty="0"/>
              <a:t>.</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1081005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s-ES" dirty="0"/>
              <a:t>Términos y Condiciones</a:t>
            </a:r>
            <a:endParaRPr lang="en-US" dirty="0"/>
          </a:p>
          <a:p>
            <a:r>
              <a:rPr lang="es-ES" dirty="0"/>
              <a:t>Largo y tedioso, pero es importante saber para qué te estás registrando.</a:t>
            </a:r>
            <a:br>
              <a:rPr lang="es-ES" dirty="0"/>
            </a:br>
            <a:r>
              <a:rPr lang="es-ES" dirty="0"/>
              <a:t>En caso de duda, investiga más a fondo la compañía para ver si son confiables.</a:t>
            </a:r>
            <a:br>
              <a:rPr lang="es-ES" dirty="0"/>
            </a:br>
            <a:r>
              <a:rPr lang="es-ES" dirty="0"/>
              <a:t>Nadie es perfecto. Todo el tiempo salen noticias sobre compañías que tienen violaciones de datos. Usa tu mejor criterio pero está consciente de que estas cosas suceden.</a:t>
            </a:r>
            <a:endParaRPr lang="en-US" dirty="0"/>
          </a:p>
          <a:p>
            <a:endParaRPr lang="en-US" dirty="0"/>
          </a:p>
          <a:p>
            <a:pPr>
              <a:defRPr b="1"/>
            </a:pPr>
            <a:r>
              <a:rPr lang="en-US" dirty="0" err="1"/>
              <a:t>Configuración</a:t>
            </a:r>
            <a:r>
              <a:rPr lang="en-US" dirty="0"/>
              <a:t> de </a:t>
            </a:r>
            <a:r>
              <a:rPr lang="en-US" dirty="0" err="1"/>
              <a:t>Privacidad</a:t>
            </a:r>
            <a:endParaRPr lang="en-US" dirty="0"/>
          </a:p>
          <a:p>
            <a:r>
              <a:rPr lang="es-ES" dirty="0"/>
              <a:t>Cuando utilices un sitio web nuevo o aplicación, consulta la configuración de privacidad para ver qué datos están recopilando. Si algo parece innecesario, apágalo.</a:t>
            </a:r>
            <a:br>
              <a:rPr lang="es-ES" dirty="0"/>
            </a:br>
            <a:r>
              <a:rPr lang="es-ES" dirty="0"/>
              <a:t>Piensa en las aplicaciones que usas con frecuencia que probablemente sepan mucho de ti. Checa su configuración de privacidad para ver cómo utilizan tus datos.</a:t>
            </a:r>
            <a:br>
              <a:rPr lang="es-ES" dirty="0"/>
            </a:br>
            <a:r>
              <a:rPr lang="es-ES" dirty="0"/>
              <a:t>Si una aplicación te pide usar tu micrófono o ubicación, pero no parece necesario, no les des permiso. Tómate un segundo extra antes de tomar una decisión para considerar los datos a los que podrías estar dando tu consentimiento en compartir.</a:t>
            </a:r>
            <a:br>
              <a:rPr lang="es-ES" dirty="0"/>
            </a:br>
            <a:r>
              <a:rPr lang="es-ES" dirty="0"/>
              <a:t>Configuración de ubicación - permite a las empresas ver dónde estás y deducir lo que estás haciendo, tus hábitos, etc.</a:t>
            </a:r>
            <a:br>
              <a:rPr lang="es-ES" dirty="0"/>
            </a:br>
            <a:r>
              <a:rPr lang="es-ES" dirty="0"/>
              <a:t>Ajustes de micrófono</a:t>
            </a:r>
            <a:br>
              <a:rPr lang="es-ES" dirty="0"/>
            </a:br>
            <a:r>
              <a:rPr lang="es-ES" dirty="0"/>
              <a:t>Mantén tu micrófono apagado cuando no esté en uso. Algunas aplicaciones usan lo capturado por el micrófono para comercializar anuncios dirigidos a nosotros. Grandes compañías tecnológicas han sido halladas culpables de escuchar nuestras conversaciones sin nuestro conocimiento o consentimiento en varias ocasiones.</a:t>
            </a:r>
            <a:endParaRPr lang="en-US" dirty="0"/>
          </a:p>
          <a:p>
            <a:endParaRPr lang="en-US" dirty="0"/>
          </a:p>
          <a:p>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881522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3018212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Los </a:t>
            </a:r>
            <a:r>
              <a:rPr lang="en-US" dirty="0" err="1"/>
              <a:t>datos</a:t>
            </a:r>
            <a:r>
              <a:rPr lang="en-US" dirty="0"/>
              <a:t> se </a:t>
            </a:r>
            <a:r>
              <a:rPr lang="en-US" dirty="0" err="1"/>
              <a:t>recopilan</a:t>
            </a:r>
            <a:r>
              <a:rPr lang="en-US" dirty="0"/>
              <a:t> </a:t>
            </a:r>
            <a:r>
              <a:rPr lang="en-US" dirty="0" err="1"/>
              <a:t>en</a:t>
            </a:r>
            <a:r>
              <a:rPr lang="en-US" dirty="0"/>
              <a:t> </a:t>
            </a:r>
            <a:r>
              <a:rPr lang="en-US" dirty="0" err="1"/>
              <a:t>lugares</a:t>
            </a:r>
            <a:r>
              <a:rPr lang="en-US" dirty="0"/>
              <a:t> </a:t>
            </a:r>
            <a:r>
              <a:rPr lang="en-US" dirty="0" err="1"/>
              <a:t>inesperados</a:t>
            </a:r>
            <a:r>
              <a:rPr lang="en-US" dirty="0"/>
              <a:t> – </a:t>
            </a:r>
            <a:r>
              <a:rPr lang="en-US" dirty="0" err="1"/>
              <a:t>asegúrate</a:t>
            </a:r>
            <a:r>
              <a:rPr lang="en-US" dirty="0"/>
              <a:t> de </a:t>
            </a:r>
            <a:r>
              <a:rPr lang="en-US" dirty="0" err="1"/>
              <a:t>preguntar</a:t>
            </a:r>
            <a:r>
              <a:rPr lang="en-US" dirty="0"/>
              <a:t> </a:t>
            </a:r>
            <a:r>
              <a:rPr lang="en-US" dirty="0" err="1"/>
              <a:t>cómo</a:t>
            </a:r>
            <a:r>
              <a:rPr lang="en-US" dirty="0"/>
              <a:t> </a:t>
            </a:r>
            <a:r>
              <a:rPr lang="en-US" dirty="0" err="1"/>
              <a:t>utilizarán</a:t>
            </a:r>
            <a:r>
              <a:rPr lang="en-US" dirty="0"/>
              <a:t> </a:t>
            </a:r>
            <a:r>
              <a:rPr lang="en-US" dirty="0" err="1"/>
              <a:t>tus</a:t>
            </a:r>
            <a:r>
              <a:rPr lang="en-US" dirty="0"/>
              <a:t> </a:t>
            </a:r>
            <a:r>
              <a:rPr lang="en-US" dirty="0" err="1"/>
              <a:t>datos</a:t>
            </a:r>
            <a:r>
              <a:rPr lang="en-US" dirty="0"/>
              <a:t> </a:t>
            </a:r>
            <a:r>
              <a:rPr lang="en-US" dirty="0" err="1"/>
              <a:t>en</a:t>
            </a:r>
            <a:r>
              <a:rPr lang="en-US" dirty="0"/>
              <a:t> las </a:t>
            </a:r>
            <a:r>
              <a:rPr lang="en-US" dirty="0" err="1"/>
              <a:t>siguientes</a:t>
            </a:r>
            <a:r>
              <a:rPr lang="en-US" dirty="0"/>
              <a:t> </a:t>
            </a:r>
            <a:r>
              <a:rPr lang="en-US" dirty="0" err="1"/>
              <a:t>situaciones</a:t>
            </a:r>
            <a:r>
              <a:rPr lang="en-US" dirty="0"/>
              <a:t>:</a:t>
            </a:r>
          </a:p>
          <a:p>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6866121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n-US" dirty="0"/>
              <a:t>Grupo 1: </a:t>
            </a:r>
            <a:r>
              <a:rPr lang="en-US" dirty="0" err="1"/>
              <a:t>Postura</a:t>
            </a:r>
            <a:r>
              <a:rPr lang="en-US" dirty="0"/>
              <a:t> </a:t>
            </a:r>
            <a:r>
              <a:rPr lang="en-US" dirty="0" err="1"/>
              <a:t>Afirmativa</a:t>
            </a:r>
            <a:endParaRPr lang="en-US" dirty="0"/>
          </a:p>
          <a:p>
            <a:r>
              <a:rPr lang="en-US" dirty="0"/>
              <a:t>La </a:t>
            </a:r>
            <a:r>
              <a:rPr lang="en-US" dirty="0" err="1"/>
              <a:t>recopilación</a:t>
            </a:r>
            <a:r>
              <a:rPr lang="en-US" dirty="0"/>
              <a:t> de </a:t>
            </a:r>
            <a:r>
              <a:rPr lang="en-US" dirty="0" err="1"/>
              <a:t>datos</a:t>
            </a:r>
            <a:r>
              <a:rPr lang="en-US" dirty="0"/>
              <a:t> es </a:t>
            </a:r>
            <a:r>
              <a:rPr lang="en-US" dirty="0" err="1"/>
              <a:t>algo</a:t>
            </a:r>
            <a:r>
              <a:rPr lang="en-US" dirty="0"/>
              <a:t> </a:t>
            </a:r>
            <a:r>
              <a:rPr lang="en-US" dirty="0" err="1"/>
              <a:t>positivo</a:t>
            </a:r>
            <a:endParaRPr lang="en-US" dirty="0"/>
          </a:p>
          <a:p>
            <a:pPr>
              <a:defRPr b="1"/>
            </a:pPr>
            <a:endParaRPr lang="en-US" dirty="0"/>
          </a:p>
          <a:p>
            <a:pPr>
              <a:defRPr b="1"/>
            </a:pPr>
            <a:r>
              <a:rPr lang="en-US" dirty="0"/>
              <a:t>Grupo 2: </a:t>
            </a:r>
            <a:r>
              <a:rPr lang="en-US" dirty="0" err="1"/>
              <a:t>Postura</a:t>
            </a:r>
            <a:r>
              <a:rPr lang="en-US" dirty="0"/>
              <a:t> </a:t>
            </a:r>
            <a:r>
              <a:rPr lang="en-US" dirty="0" err="1"/>
              <a:t>Negativa</a:t>
            </a:r>
            <a:endParaRPr lang="en-US" dirty="0"/>
          </a:p>
          <a:p>
            <a:pPr marL="0" marR="0" lvl="0" indent="0" algn="l" defTabSz="1829349" rtl="0" eaLnBrk="1" fontAlgn="auto" latinLnBrk="0" hangingPunct="1">
              <a:lnSpc>
                <a:spcPct val="100000"/>
              </a:lnSpc>
              <a:spcBef>
                <a:spcPts val="1200"/>
              </a:spcBef>
              <a:spcAft>
                <a:spcPts val="0"/>
              </a:spcAft>
              <a:buClrTx/>
              <a:buSzTx/>
              <a:buFontTx/>
              <a:buNone/>
              <a:tabLst/>
              <a:defRPr/>
            </a:pPr>
            <a:r>
              <a:rPr lang="en-US" dirty="0"/>
              <a:t>La </a:t>
            </a:r>
            <a:r>
              <a:rPr lang="en-US" dirty="0" err="1"/>
              <a:t>recopilación</a:t>
            </a:r>
            <a:r>
              <a:rPr lang="en-US" dirty="0"/>
              <a:t> de </a:t>
            </a:r>
            <a:r>
              <a:rPr lang="en-US" dirty="0" err="1"/>
              <a:t>datos</a:t>
            </a:r>
            <a:r>
              <a:rPr lang="en-US" dirty="0"/>
              <a:t> es </a:t>
            </a:r>
            <a:r>
              <a:rPr lang="en-US" dirty="0" err="1"/>
              <a:t>algo</a:t>
            </a:r>
            <a:r>
              <a:rPr lang="en-US" dirty="0"/>
              <a:t> </a:t>
            </a:r>
            <a:r>
              <a:rPr lang="en-US" dirty="0" err="1"/>
              <a:t>negativo</a:t>
            </a:r>
            <a:endParaRPr lang="en-US" dirty="0"/>
          </a:p>
          <a:p>
            <a:br>
              <a:rPr lang="en-US" dirty="0"/>
            </a:br>
            <a:br>
              <a:rPr lang="en-US" dirty="0"/>
            </a:br>
            <a:endParaRPr lang="en-US" dirty="0"/>
          </a:p>
          <a:p>
            <a:r>
              <a:rPr lang="en-US" dirty="0" err="1"/>
              <a:t>Selecciona</a:t>
            </a:r>
            <a:r>
              <a:rPr lang="en-US" dirty="0"/>
              <a:t> un </a:t>
            </a:r>
            <a:r>
              <a:rPr lang="en-US" dirty="0" err="1"/>
              <a:t>tema</a:t>
            </a:r>
            <a:r>
              <a:rPr lang="en-US" dirty="0"/>
              <a:t> a </a:t>
            </a:r>
            <a:r>
              <a:rPr lang="en-US" dirty="0" err="1"/>
              <a:t>debatir</a:t>
            </a:r>
            <a:r>
              <a:rPr lang="en-US" dirty="0"/>
              <a:t>.</a:t>
            </a:r>
          </a:p>
          <a:p>
            <a:r>
              <a:rPr lang="es-ES" dirty="0"/>
              <a:t>Dale 10 minutos a los grupos para preparar sus posturas.</a:t>
            </a:r>
            <a:br>
              <a:rPr lang="es-ES" dirty="0"/>
            </a:br>
            <a:r>
              <a:rPr lang="es-ES" dirty="0"/>
              <a:t>El grupo afirmativo tiene 2 minutos para presentar su caso.</a:t>
            </a:r>
            <a:br>
              <a:rPr lang="es-ES" dirty="0"/>
            </a:br>
            <a:r>
              <a:rPr lang="es-ES" dirty="0"/>
              <a:t>El grupo negativo luego presenta su caso en 2 minutos.</a:t>
            </a:r>
            <a:br>
              <a:rPr lang="es-ES" dirty="0"/>
            </a:br>
            <a:r>
              <a:rPr lang="es-ES" dirty="0"/>
              <a:t>Ahora los grupos toman 5 minutos para preparar sus argumentos de réplica.</a:t>
            </a:r>
            <a:br>
              <a:rPr lang="es-ES" dirty="0"/>
            </a:br>
            <a:r>
              <a:rPr lang="es-ES" dirty="0"/>
              <a:t>El grupo negativo va primero con una réplica de 2 minutos, seguido de la réplica afirmativa de 2 minutos.</a:t>
            </a:r>
            <a:br>
              <a:rPr lang="es-ES" dirty="0"/>
            </a:br>
            <a:r>
              <a:rPr lang="es-ES" dirty="0"/>
              <a:t>Los jueces tienen 5 minutos para discutir en privado antes de emitir su fallo.</a:t>
            </a:r>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37</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419066085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Ahora</a:t>
            </a:r>
            <a:r>
              <a:rPr lang="en-US" dirty="0"/>
              <a:t> que </a:t>
            </a:r>
            <a:r>
              <a:rPr lang="en-US" dirty="0" err="1"/>
              <a:t>sabes</a:t>
            </a:r>
            <a:r>
              <a:rPr lang="en-US" dirty="0"/>
              <a:t> </a:t>
            </a:r>
            <a:r>
              <a:rPr lang="en-US" dirty="0" err="1"/>
              <a:t>más</a:t>
            </a:r>
            <a:r>
              <a:rPr lang="en-US" dirty="0"/>
              <a:t> de </a:t>
            </a:r>
            <a:r>
              <a:rPr lang="en-US" dirty="0" err="1"/>
              <a:t>ciberseguridad</a:t>
            </a:r>
            <a:r>
              <a:rPr lang="en-US" dirty="0"/>
              <a:t>, </a:t>
            </a:r>
            <a:r>
              <a:rPr lang="en-US" dirty="0" err="1"/>
              <a:t>exploremos</a:t>
            </a:r>
            <a:r>
              <a:rPr lang="en-US" dirty="0"/>
              <a:t> las </a:t>
            </a:r>
            <a:r>
              <a:rPr lang="en-US" dirty="0" err="1"/>
              <a:t>diversas</a:t>
            </a:r>
            <a:r>
              <a:rPr lang="en-US" dirty="0"/>
              <a:t> </a:t>
            </a:r>
            <a:r>
              <a:rPr lang="en-US" dirty="0" err="1"/>
              <a:t>oportunidades</a:t>
            </a:r>
            <a:r>
              <a:rPr lang="en-US" dirty="0"/>
              <a:t> </a:t>
            </a:r>
            <a:r>
              <a:rPr lang="en-US" dirty="0" err="1"/>
              <a:t>laborales</a:t>
            </a:r>
            <a:r>
              <a:rPr lang="en-US" dirty="0"/>
              <a:t> que </a:t>
            </a:r>
            <a:r>
              <a:rPr lang="en-US" dirty="0" err="1"/>
              <a:t>puedes</a:t>
            </a:r>
            <a:r>
              <a:rPr lang="en-US" dirty="0"/>
              <a:t> </a:t>
            </a:r>
            <a:r>
              <a:rPr lang="en-US" dirty="0" err="1"/>
              <a:t>encontrar</a:t>
            </a:r>
            <a:r>
              <a:rPr lang="en-US" dirty="0"/>
              <a:t> </a:t>
            </a:r>
            <a:r>
              <a:rPr lang="en-US" dirty="0" err="1"/>
              <a:t>en</a:t>
            </a:r>
            <a:r>
              <a:rPr lang="en-US" dirty="0"/>
              <a:t> el campo de la </a:t>
            </a:r>
            <a:r>
              <a:rPr lang="en-US" dirty="0" err="1"/>
              <a:t>ciberseguridad</a:t>
            </a:r>
            <a:endParaRPr lang="en-US" dirty="0"/>
          </a:p>
        </p:txBody>
      </p:sp>
      <p:sp>
        <p:nvSpPr>
          <p:cNvPr id="4" name="Slide Number Placeholder 3"/>
          <p:cNvSpPr>
            <a:spLocks noGrp="1"/>
          </p:cNvSpPr>
          <p:nvPr>
            <p:ph type="sldNum" sz="quarter" idx="5"/>
          </p:nvPr>
        </p:nvSpPr>
        <p:spPr/>
        <p:txBody>
          <a:bodyPr/>
          <a:lstStyle/>
          <a:p>
            <a:fld id="{6E2E38B8-B0B4-AD41-AC6E-B781F46A9FD3}" type="slidenum">
              <a:rPr lang="en-US" smtClean="0"/>
              <a:pPr/>
              <a:t>38</a:t>
            </a:fld>
            <a:endParaRPr lang="en-US" dirty="0"/>
          </a:p>
        </p:txBody>
      </p:sp>
      <p:sp>
        <p:nvSpPr>
          <p:cNvPr id="5" name="Footer Placeholder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2337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a:t>Para empezar hagamos un ejercicio que nos ayudará a entender por qué debemos protegernos.</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11</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8713588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La </a:t>
            </a:r>
            <a:r>
              <a:rPr lang="en-US" dirty="0" err="1"/>
              <a:t>ciberseguridad</a:t>
            </a:r>
            <a:r>
              <a:rPr lang="en-US" dirty="0"/>
              <a:t> es una </a:t>
            </a:r>
            <a:r>
              <a:rPr lang="en-US" dirty="0" err="1"/>
              <a:t>industria</a:t>
            </a:r>
            <a:r>
              <a:rPr lang="en-US" dirty="0"/>
              <a:t> de </a:t>
            </a:r>
            <a:r>
              <a:rPr lang="en-US" dirty="0" err="1"/>
              <a:t>rápido</a:t>
            </a:r>
            <a:r>
              <a:rPr lang="en-US" dirty="0"/>
              <a:t> </a:t>
            </a:r>
            <a:r>
              <a:rPr lang="en-US" dirty="0" err="1"/>
              <a:t>crecimiento</a:t>
            </a:r>
            <a:r>
              <a:rPr lang="en-US" dirty="0"/>
              <a:t> con </a:t>
            </a:r>
            <a:r>
              <a:rPr lang="en-US" dirty="0" err="1"/>
              <a:t>varias</a:t>
            </a:r>
            <a:r>
              <a:rPr lang="en-US" dirty="0"/>
              <a:t> </a:t>
            </a:r>
            <a:r>
              <a:rPr lang="en-US" dirty="0" err="1"/>
              <a:t>oportunidades</a:t>
            </a:r>
            <a:r>
              <a:rPr lang="en-US" dirty="0"/>
              <a:t> y </a:t>
            </a:r>
            <a:r>
              <a:rPr lang="en-US" dirty="0" err="1"/>
              <a:t>diversos</a:t>
            </a:r>
            <a:r>
              <a:rPr lang="en-US" dirty="0"/>
              <a:t> roles.</a:t>
            </a:r>
          </a:p>
          <a:p>
            <a:endParaRPr lang="en-US" dirty="0"/>
          </a:p>
          <a:p>
            <a:r>
              <a:rPr lang="en-US" dirty="0" err="1"/>
              <a:t>Referencia</a:t>
            </a:r>
            <a:r>
              <a:rPr lang="en-US" dirty="0"/>
              <a:t>: </a:t>
            </a:r>
            <a:r>
              <a:rPr lang="en-US" u="sng" dirty="0">
                <a:solidFill>
                  <a:schemeClr val="accent2"/>
                </a:solidFill>
                <a:uFill>
                  <a:solidFill>
                    <a:schemeClr val="accent2"/>
                  </a:solidFill>
                </a:uFill>
                <a:hlinkClick r:id="rId3"/>
              </a:rPr>
              <a:t>https://cybersecurityventures.com/jobs/</a:t>
            </a:r>
          </a:p>
          <a:p>
            <a:endParaRPr lang="en-US" u="sng" dirty="0">
              <a:solidFill>
                <a:schemeClr val="accent2"/>
              </a:solidFill>
              <a:uFill>
                <a:solidFill>
                  <a:schemeClr val="accent2"/>
                </a:solidFill>
              </a:uFill>
              <a:hlinkClick r:id="rId3"/>
            </a:endParaRPr>
          </a:p>
        </p:txBody>
      </p:sp>
      <p:sp>
        <p:nvSpPr>
          <p:cNvPr id="4" name="Espaço Reservado para Número de Slide 3"/>
          <p:cNvSpPr>
            <a:spLocks noGrp="1"/>
          </p:cNvSpPr>
          <p:nvPr>
            <p:ph type="sldNum" sz="quarter" idx="5"/>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fld id="{6E2E38B8-B0B4-AD41-AC6E-B781F46A9FD3}" type="slidenum">
              <a:rPr kumimoji="0" lang="en-US" sz="600" b="0" i="0" u="none" strike="noStrike" kern="1200" cap="none" spc="0" normalizeH="0" baseline="0" noProof="0" smtClean="0">
                <a:ln>
                  <a:noFill/>
                </a:ln>
                <a:solidFill>
                  <a:srgbClr val="000000"/>
                </a:solidFill>
                <a:effectLst/>
                <a:uLnTx/>
                <a:uFillTx/>
                <a:latin typeface="IBM Plex Sans" panose="020B0503050203000203" pitchFamily="34" charset="0"/>
              </a:rPr>
              <a:pPr marL="0" marR="0" lvl="0" indent="0" algn="l" defTabSz="1372378" rtl="0" eaLnBrk="1" fontAlgn="auto" latinLnBrk="0" hangingPunct="1">
                <a:lnSpc>
                  <a:spcPct val="100000"/>
                </a:lnSpc>
                <a:spcBef>
                  <a:spcPts val="0"/>
                </a:spcBef>
                <a:spcAft>
                  <a:spcPts val="0"/>
                </a:spcAft>
                <a:buClrTx/>
                <a:buSzTx/>
                <a:buFontTx/>
                <a:buNone/>
                <a:tabLst/>
                <a:defRPr/>
              </a:pPr>
              <a:t>39</a:t>
            </a:fld>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
        <p:nvSpPr>
          <p:cNvPr id="5" name="Espaço Reservado para Rodapé 4"/>
          <p:cNvSpPr>
            <a:spLocks noGrp="1"/>
          </p:cNvSpPr>
          <p:nvPr>
            <p:ph type="ftr" sz="quarter" idx="4"/>
          </p:nvPr>
        </p:nvSpPr>
        <p:spPr/>
        <p:txBody>
          <a:bodyPr/>
          <a:lstStyle/>
          <a:p>
            <a:pPr marL="0" marR="0" lvl="0" indent="0" algn="l" defTabSz="1372378" rtl="0" eaLnBrk="1" fontAlgn="auto" latinLnBrk="0" hangingPunct="1">
              <a:lnSpc>
                <a:spcPct val="100000"/>
              </a:lnSpc>
              <a:spcBef>
                <a:spcPts val="0"/>
              </a:spcBef>
              <a:spcAft>
                <a:spcPts val="0"/>
              </a:spcAft>
              <a:buClrTx/>
              <a:buSzTx/>
              <a:buFontTx/>
              <a:buNone/>
              <a:tabLst/>
              <a:defRPr/>
            </a:pPr>
            <a:r>
              <a:rPr kumimoji="0" lang="en-US" sz="600" b="0" i="0" u="none" strike="noStrike" kern="1200" cap="none" spc="0" normalizeH="0" baseline="0" noProof="0">
                <a:ln>
                  <a:noFill/>
                </a:ln>
                <a:solidFill>
                  <a:srgbClr val="000000"/>
                </a:solidFill>
                <a:effectLst/>
                <a:uLnTx/>
                <a:uFillTx/>
                <a:latin typeface="IBM Plex Sans" panose="020B0503050203000203" pitchFamily="34" charset="0"/>
              </a:rPr>
              <a:t>Group Name / DOC ID / Month XX, 2019 / © 2019 IBM Corporation</a:t>
            </a:r>
            <a:endParaRPr kumimoji="0" lang="en-US" sz="600" b="0" i="0" u="none" strike="noStrike" kern="1200" cap="none" spc="0" normalizeH="0" baseline="0" noProof="0" dirty="0">
              <a:ln>
                <a:noFill/>
              </a:ln>
              <a:solidFill>
                <a:srgbClr val="000000"/>
              </a:solidFill>
              <a:effectLst/>
              <a:uLnTx/>
              <a:uFillTx/>
              <a:latin typeface="IBM Plex Sans" panose="020B0503050203000203" pitchFamily="34" charset="0"/>
            </a:endParaRPr>
          </a:p>
        </p:txBody>
      </p:sp>
    </p:spTree>
    <p:extLst>
      <p:ext uri="{BB962C8B-B14F-4D97-AF65-F5344CB8AC3E}">
        <p14:creationId xmlns:p14="http://schemas.microsoft.com/office/powerpoint/2010/main" val="37742754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a:defRPr b="1"/>
            </a:pPr>
            <a:r>
              <a:rPr lang="en-US" dirty="0" err="1"/>
              <a:t>Analista</a:t>
            </a:r>
            <a:r>
              <a:rPr lang="en-US" dirty="0"/>
              <a:t> de </a:t>
            </a:r>
            <a:r>
              <a:rPr lang="en-US" dirty="0" err="1"/>
              <a:t>Seguridad</a:t>
            </a:r>
            <a:endParaRPr lang="en-US" dirty="0"/>
          </a:p>
          <a:p>
            <a:r>
              <a:rPr lang="es-ES" dirty="0"/>
              <a:t>Un analista de seguridad es responsable de garantizar que los activos de una empresa estén protegidos contra el acceso y el uso no autorizados mediante el monitoreo del tráfico y la seguridad de la red, la detección e investigación de comportamientos y acciones sospechosas, y la selección de alertas generadas por las herramientas de seguridad</a:t>
            </a:r>
            <a:r>
              <a:rPr lang="en-US" dirty="0"/>
              <a:t>.</a:t>
            </a:r>
          </a:p>
          <a:p>
            <a:endParaRPr lang="en-US" dirty="0"/>
          </a:p>
          <a:p>
            <a:pPr>
              <a:defRPr b="1"/>
            </a:pPr>
            <a:r>
              <a:rPr lang="en-US" dirty="0"/>
              <a:t>Respuesta a </a:t>
            </a:r>
            <a:r>
              <a:rPr lang="en-US" dirty="0" err="1"/>
              <a:t>Incidentes</a:t>
            </a:r>
            <a:endParaRPr lang="en-US" dirty="0"/>
          </a:p>
          <a:p>
            <a:r>
              <a:rPr lang="es-ES" dirty="0"/>
              <a:t>Una persona que responde incidentes es responsable de investigar a detalle y responder los incidentes de seguridad detectados, así como de brindar asesoramiento durante la solución de incidentes. También prepara informes que documentan los incidentes de seguridad y el alcance del siniestro, en función de la captura y el análisis forense.</a:t>
            </a:r>
            <a:endParaRPr lang="en-US" dirty="0"/>
          </a:p>
          <a:p>
            <a:endParaRPr lang="en-US" dirty="0"/>
          </a:p>
          <a:p>
            <a:pPr>
              <a:defRPr b="1"/>
            </a:pPr>
            <a:r>
              <a:rPr lang="en-US" dirty="0" err="1"/>
              <a:t>Inteligencia</a:t>
            </a:r>
            <a:r>
              <a:rPr lang="en-US" dirty="0"/>
              <a:t> ante </a:t>
            </a:r>
            <a:r>
              <a:rPr lang="en-US" dirty="0" err="1"/>
              <a:t>Amenazas</a:t>
            </a:r>
            <a:endParaRPr lang="en-US" dirty="0"/>
          </a:p>
          <a:p>
            <a:r>
              <a:rPr lang="es-ES" dirty="0"/>
              <a:t>Un analista de inteligencia ante amenazas investiga y sintetiza información sobre atacantes y herramientas de ataque utilizadas para proteger los activos de una empresa y defenderse contra los ataques. El trabajo del analista de IA es mantenerse al tanto de las nuevas tácticas, técnicas y procedimientos de los atacantes, comprender el impacto potencial para el negocio e informar la respuesta a incidentes.</a:t>
            </a:r>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40</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6013193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41</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3923890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Lee el </a:t>
            </a:r>
            <a:r>
              <a:rPr lang="en-US" dirty="0" err="1"/>
              <a:t>artículo</a:t>
            </a:r>
            <a:r>
              <a:rPr lang="en-US" dirty="0"/>
              <a:t> </a:t>
            </a:r>
            <a:r>
              <a:rPr lang="en-US" dirty="0" err="1"/>
              <a:t>completo</a:t>
            </a:r>
            <a:r>
              <a:rPr lang="en-US" dirty="0"/>
              <a:t> </a:t>
            </a:r>
            <a:r>
              <a:rPr lang="en-US" dirty="0" err="1"/>
              <a:t>aquí</a:t>
            </a:r>
            <a:r>
              <a:rPr lang="en-US" dirty="0"/>
              <a:t>: </a:t>
            </a:r>
            <a:r>
              <a:rPr lang="en-US" u="sng" dirty="0">
                <a:solidFill>
                  <a:schemeClr val="accent2"/>
                </a:solidFill>
                <a:uFill>
                  <a:solidFill>
                    <a:schemeClr val="accent2"/>
                  </a:solidFill>
                </a:uFill>
                <a:hlinkClick r:id="rId3"/>
              </a:rPr>
              <a:t>https://securityintelligence.com/how-allison-ritter-puts-security-lessons-into-action-with-her-flare-for-drama/</a:t>
            </a:r>
          </a:p>
          <a:p>
            <a:endParaRPr lang="en-US" u="sng" dirty="0">
              <a:solidFill>
                <a:schemeClr val="accent2"/>
              </a:solidFill>
              <a:uFill>
                <a:solidFill>
                  <a:schemeClr val="accent2"/>
                </a:solidFill>
              </a:uFill>
              <a:hlinkClick r:id="rId3"/>
            </a:endParaRPr>
          </a:p>
          <a:p>
            <a:r>
              <a:rPr lang="es-ES" dirty="0"/>
              <a:t>Decir que Allison tiene un trabajo de rápido movimiento es quedarse corto. Como directora creativa del X-</a:t>
            </a:r>
            <a:r>
              <a:rPr lang="es-ES" dirty="0" err="1"/>
              <a:t>Force</a:t>
            </a:r>
            <a:r>
              <a:rPr lang="es-ES" dirty="0"/>
              <a:t> </a:t>
            </a:r>
            <a:r>
              <a:rPr lang="es-ES" dirty="0" err="1"/>
              <a:t>Command</a:t>
            </a:r>
            <a:r>
              <a:rPr lang="es-ES" dirty="0"/>
              <a:t> Center, es responsable del aspecto general de las simulaciones y también desempeña un papel integral en la gestión del equipo multidisciplinario que desarrolla las experiencias interactivas para los participantes de </a:t>
            </a:r>
            <a:r>
              <a:rPr lang="es-ES" dirty="0" err="1"/>
              <a:t>Cyber</a:t>
            </a:r>
            <a:r>
              <a:rPr lang="es-ES" dirty="0"/>
              <a:t> ​​</a:t>
            </a:r>
            <a:r>
              <a:rPr lang="es-ES" dirty="0" err="1"/>
              <a:t>Range</a:t>
            </a:r>
            <a:r>
              <a:rPr lang="es-ES" dirty="0"/>
              <a:t>.</a:t>
            </a:r>
            <a:br>
              <a:rPr lang="es-ES" dirty="0"/>
            </a:br>
            <a:br>
              <a:rPr lang="es-ES" dirty="0"/>
            </a:br>
            <a:r>
              <a:rPr lang="es-ES" dirty="0"/>
              <a:t>Con sede en Cambridge, Massachusetts, </a:t>
            </a:r>
            <a:r>
              <a:rPr lang="es-ES" dirty="0" err="1"/>
              <a:t>Cyber</a:t>
            </a:r>
            <a:r>
              <a:rPr lang="es-ES" dirty="0"/>
              <a:t> ​​</a:t>
            </a:r>
            <a:r>
              <a:rPr lang="es-ES" dirty="0" err="1"/>
              <a:t>Range</a:t>
            </a:r>
            <a:r>
              <a:rPr lang="es-ES" dirty="0"/>
              <a:t> coloca a los clientes en simulaciones de brecha interactivas inspiradas en escenarios de ciberseguridad del mundo real. La naturaleza inmersiva de las simulaciones ayuda a los equipos de seguridad a desarrollar habilidades críticas de respuesta a incidentes y gestión de crisis que no se pueden aprender de los libros de jugadas o las guías prácticas.</a:t>
            </a:r>
            <a:br>
              <a:rPr lang="es-ES" dirty="0"/>
            </a:br>
            <a:br>
              <a:rPr lang="es-ES" dirty="0"/>
            </a:br>
            <a:r>
              <a:rPr lang="es-ES" dirty="0"/>
              <a:t>"Tuve la oportunidad de ayudar a construir </a:t>
            </a:r>
            <a:r>
              <a:rPr lang="es-ES" dirty="0" err="1"/>
              <a:t>Cyber</a:t>
            </a:r>
            <a:r>
              <a:rPr lang="es-ES" dirty="0"/>
              <a:t> ​​</a:t>
            </a:r>
            <a:r>
              <a:rPr lang="es-ES" dirty="0" err="1"/>
              <a:t>Range</a:t>
            </a:r>
            <a:r>
              <a:rPr lang="es-ES" dirty="0"/>
              <a:t> desde cero", dijo. “Este era un espacio completamente nuevo, por lo que tuvimos muchas oportunidades para crear experiencias completamente nuevas. ¿Cuáles son los escenarios por los que queremos hacer pasar a las personas? Visualmente, ¿cómo queremos que se vea?</a:t>
            </a:r>
            <a:br>
              <a:rPr lang="es-ES" dirty="0"/>
            </a:br>
            <a:br>
              <a:rPr lang="es-ES" dirty="0"/>
            </a:br>
            <a:r>
              <a:rPr lang="es-ES" dirty="0"/>
              <a:t>Allison es una autoproclamada amante del drama, por lo que es fácil ver cómo terminó en el Centro de Comando. Su trabajo diario da vida a las simulaciones de violación de datos a través de sus interacciones con los clientes mientras navegan por los escenarios.</a:t>
            </a:r>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42</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8648846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Lee el </a:t>
            </a:r>
            <a:r>
              <a:rPr lang="en-US" dirty="0" err="1"/>
              <a:t>artículo</a:t>
            </a:r>
            <a:r>
              <a:rPr lang="en-US" dirty="0"/>
              <a:t> </a:t>
            </a:r>
            <a:r>
              <a:rPr lang="en-US" dirty="0" err="1"/>
              <a:t>completo</a:t>
            </a:r>
            <a:r>
              <a:rPr lang="en-US" dirty="0"/>
              <a:t> </a:t>
            </a:r>
            <a:r>
              <a:rPr lang="en-US" dirty="0" err="1"/>
              <a:t>aquí</a:t>
            </a:r>
            <a:r>
              <a:rPr lang="en-US" dirty="0"/>
              <a:t>: </a:t>
            </a:r>
            <a:r>
              <a:rPr lang="en-US" u="sng" dirty="0">
                <a:solidFill>
                  <a:schemeClr val="accent2"/>
                </a:solidFill>
                <a:uFill>
                  <a:solidFill>
                    <a:schemeClr val="accent2"/>
                  </a:solidFill>
                </a:uFill>
                <a:hlinkClick r:id="rId3"/>
              </a:rPr>
              <a:t>https://securityintelligence.com/security-gamification-engineer-richard-moore-proves-that-anyone-can-be-a-hacker/</a:t>
            </a:r>
            <a:br>
              <a:rPr lang="en-US" dirty="0"/>
            </a:br>
            <a:br>
              <a:rPr lang="en-US" dirty="0"/>
            </a:br>
            <a:r>
              <a:rPr lang="es-ES" dirty="0"/>
              <a:t>Richard Moore se gana la vida literalmente construyendo juegos.</a:t>
            </a:r>
            <a:br>
              <a:rPr lang="es-ES" dirty="0"/>
            </a:br>
            <a:br>
              <a:rPr lang="es-ES" dirty="0"/>
            </a:br>
            <a:r>
              <a:rPr lang="es-ES" dirty="0"/>
              <a:t>El trabajo de Richard como ingeniero de gamificación de seguridad parece ser una leyenda, por lo que a menudo debe enfatizar a las personas que es realmente un trabajo real. Como él lo ve, no solo está jugando juegos todo el día, sino que está construyendo desafíos interesantes para ayudar a enseñar a la próxima generación de profesionales sobre seguridad cibernética.</a:t>
            </a:r>
            <a:br>
              <a:rPr lang="es-ES" dirty="0"/>
            </a:br>
            <a:br>
              <a:rPr lang="es-ES" dirty="0"/>
            </a:br>
            <a:r>
              <a:rPr lang="es-ES" dirty="0"/>
              <a:t>Para Richard, un aspecto crítico de la construcción de estos escenarios </a:t>
            </a:r>
            <a:r>
              <a:rPr lang="es-ES" dirty="0" err="1"/>
              <a:t>gamificados</a:t>
            </a:r>
            <a:r>
              <a:rPr lang="es-ES" dirty="0"/>
              <a:t> es aprender a pensar como un hacker. Puede que te estés imaginando el estereotipo del hacker de Hollywood, pero la realidad es que cualquiera puede ser un hacker en el mundo real. Es por eso que comprender cómo funcionan los actores de amenazas puede ser tan complejo. "Mucha gente tiene la idea de un hacker en un sótano con una sudadera con capucha, y está muy oscuro, y están escribiendo y codificando furiosamente", dijo Richard. "No es exactamente así, así que ser capaz de crear conciencia a través de estos escenarios ayuda a las personas a aprender".</a:t>
            </a:r>
            <a:br>
              <a:rPr lang="es-ES" dirty="0"/>
            </a:br>
            <a:br>
              <a:rPr lang="es-ES" dirty="0"/>
            </a:br>
            <a:r>
              <a:rPr lang="es-ES" dirty="0"/>
              <a:t>De hecho, es el trabajo de Richard presentar esta línea de pensamiento a las empresas y estudiantes en el Centro de Comando X-</a:t>
            </a:r>
            <a:r>
              <a:rPr lang="es-ES" dirty="0" err="1"/>
              <a:t>Force</a:t>
            </a:r>
            <a:r>
              <a:rPr lang="es-ES" dirty="0"/>
              <a:t> de IBM y </a:t>
            </a:r>
            <a:r>
              <a:rPr lang="es-ES" dirty="0" err="1"/>
              <a:t>Cyber</a:t>
            </a:r>
            <a:r>
              <a:rPr lang="es-ES" dirty="0"/>
              <a:t> ​​</a:t>
            </a:r>
            <a:r>
              <a:rPr lang="es-ES" dirty="0" err="1"/>
              <a:t>Range</a:t>
            </a:r>
            <a:r>
              <a:rPr lang="es-ES" dirty="0"/>
              <a:t> en Cambridge, MA.</a:t>
            </a:r>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0041569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Lee el </a:t>
            </a:r>
            <a:r>
              <a:rPr lang="en-US" dirty="0" err="1"/>
              <a:t>artículo</a:t>
            </a:r>
            <a:r>
              <a:rPr lang="en-US" dirty="0"/>
              <a:t> </a:t>
            </a:r>
            <a:r>
              <a:rPr lang="en-US" dirty="0" err="1"/>
              <a:t>completo</a:t>
            </a:r>
            <a:r>
              <a:rPr lang="en-US" dirty="0"/>
              <a:t> </a:t>
            </a:r>
            <a:r>
              <a:rPr lang="en-US" dirty="0" err="1"/>
              <a:t>aquí</a:t>
            </a:r>
            <a:r>
              <a:rPr lang="en-US" dirty="0"/>
              <a:t>: </a:t>
            </a:r>
            <a:r>
              <a:rPr lang="en-US" u="sng" dirty="0">
                <a:solidFill>
                  <a:schemeClr val="accent2"/>
                </a:solidFill>
                <a:uFill>
                  <a:solidFill>
                    <a:schemeClr val="accent2"/>
                  </a:solidFill>
                </a:uFill>
                <a:hlinkClick r:id="rId3"/>
              </a:rPr>
              <a:t>https://securityintelligence.com/listen-to-the-music-of-technology-with-integration-engineer-tone-johnson/</a:t>
            </a:r>
          </a:p>
          <a:p>
            <a:pPr marL="0" marR="0" lvl="0" indent="0" algn="l" defTabSz="1829349" rtl="0" eaLnBrk="1" fontAlgn="auto" latinLnBrk="0" hangingPunct="1">
              <a:lnSpc>
                <a:spcPct val="100000"/>
              </a:lnSpc>
              <a:spcBef>
                <a:spcPts val="1200"/>
              </a:spcBef>
              <a:spcAft>
                <a:spcPts val="0"/>
              </a:spcAft>
              <a:buClrTx/>
              <a:buSzTx/>
              <a:buFontTx/>
              <a:buNone/>
              <a:tabLst/>
              <a:defRPr/>
            </a:pPr>
            <a:endParaRPr lang="es-ES" dirty="0"/>
          </a:p>
          <a:p>
            <a:pPr marL="0" marR="0" lvl="0" indent="0" algn="l" defTabSz="1829349" rtl="0" eaLnBrk="1" fontAlgn="auto" latinLnBrk="0" hangingPunct="1">
              <a:lnSpc>
                <a:spcPct val="100000"/>
              </a:lnSpc>
              <a:spcBef>
                <a:spcPts val="1200"/>
              </a:spcBef>
              <a:spcAft>
                <a:spcPts val="0"/>
              </a:spcAft>
              <a:buClrTx/>
              <a:buSzTx/>
              <a:buFontTx/>
              <a:buNone/>
              <a:tabLst/>
              <a:defRPr/>
            </a:pPr>
            <a:r>
              <a:rPr lang="es-ES" dirty="0"/>
              <a:t>Al crecer, muchos de nosotros soñamos con convertirnos en músicos famosos, recorriendo el mundo, haciendo música y actuando frente a admiradores cada noche. </a:t>
            </a:r>
            <a:r>
              <a:rPr lang="es-ES" dirty="0" err="1"/>
              <a:t>Tone</a:t>
            </a:r>
            <a:r>
              <a:rPr lang="es-ES" dirty="0"/>
              <a:t> realmente vivió esta vida durante toda una década. Estuvo de gira y grabó con sus bandas de hip-hop, </a:t>
            </a:r>
            <a:r>
              <a:rPr lang="es-ES" dirty="0" err="1"/>
              <a:t>MassInfluence</a:t>
            </a:r>
            <a:r>
              <a:rPr lang="es-ES" dirty="0"/>
              <a:t> y </a:t>
            </a:r>
            <a:r>
              <a:rPr lang="es-ES" dirty="0" err="1"/>
              <a:t>Soundsci</a:t>
            </a:r>
            <a:r>
              <a:rPr lang="es-ES" dirty="0"/>
              <a:t>, durante 10 años. También estableció su propio sello discográfico para ayudar a otros a seguir sus sueños.</a:t>
            </a:r>
            <a:br>
              <a:rPr lang="es-ES" dirty="0"/>
            </a:br>
            <a:br>
              <a:rPr lang="es-ES" dirty="0"/>
            </a:br>
            <a:r>
              <a:rPr lang="es-ES" dirty="0"/>
              <a:t>Con el tiempo, </a:t>
            </a:r>
            <a:r>
              <a:rPr lang="es-ES" dirty="0" err="1"/>
              <a:t>Tone</a:t>
            </a:r>
            <a:r>
              <a:rPr lang="es-ES" dirty="0"/>
              <a:t> vio un cambio significativo en el negocio de la música: una democratización. Cuando comenzó, ser músico era costoso y requería una gran variedad de equipos y herramientas. Hoy, todo lo que un músico aspirante necesita es una buena computadora portátil, el software adecuado y una comprensión profunda de las computadoras.</a:t>
            </a:r>
            <a:br>
              <a:rPr lang="es-ES" dirty="0"/>
            </a:br>
            <a:br>
              <a:rPr lang="es-ES" dirty="0"/>
            </a:br>
            <a:r>
              <a:rPr lang="es-ES" dirty="0"/>
              <a:t>"Siempre quise encontrar una manera de unir el aspecto creativo del arte y la parte técnica", dijo </a:t>
            </a:r>
            <a:r>
              <a:rPr lang="es-ES" dirty="0" err="1"/>
              <a:t>Tone</a:t>
            </a:r>
            <a:r>
              <a:rPr lang="es-ES" dirty="0"/>
              <a:t>. "Hoy en día, se crea mucha música en las computadoras: la gente produce discos enteros literalmente en la computadora y no en un equipo como yo crecí".</a:t>
            </a:r>
            <a:br>
              <a:rPr lang="es-ES" dirty="0"/>
            </a:br>
            <a:br>
              <a:rPr lang="es-ES" dirty="0"/>
            </a:br>
            <a:r>
              <a:rPr lang="es-ES" dirty="0"/>
              <a:t>Entonces, en muchos sentidos, era natural que </a:t>
            </a:r>
            <a:r>
              <a:rPr lang="es-ES" dirty="0" err="1"/>
              <a:t>Tone</a:t>
            </a:r>
            <a:r>
              <a:rPr lang="es-ES" dirty="0"/>
              <a:t> se volcara completamente en la tecnología una vez que dejó la industria de la música. Después de obtener su licenciatura en informática y sistemas de información de gestión, </a:t>
            </a:r>
            <a:r>
              <a:rPr lang="es-ES" dirty="0" err="1"/>
              <a:t>Tone</a:t>
            </a:r>
            <a:r>
              <a:rPr lang="es-ES" dirty="0"/>
              <a:t> se encontró trabajando en soporte técnico. Más tarde, después de ascender en la escala de soporte técnico, fue elegido para un nuevo tipo de rol en IBM, uno que lo ayudaría a involucrar a ambos lados de su personalidad.</a:t>
            </a:r>
          </a:p>
          <a:p>
            <a:endParaRPr lang="en-US" u="sng" dirty="0">
              <a:solidFill>
                <a:schemeClr val="accent2"/>
              </a:solidFill>
              <a:uFill>
                <a:solidFill>
                  <a:schemeClr val="accent2"/>
                </a:solidFill>
              </a:uFill>
              <a:hlinkClick r:id="rId3"/>
            </a:endParaRP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011105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Lee el </a:t>
            </a:r>
            <a:r>
              <a:rPr lang="en-US" dirty="0" err="1"/>
              <a:t>artículo</a:t>
            </a:r>
            <a:r>
              <a:rPr lang="en-US" dirty="0"/>
              <a:t> </a:t>
            </a:r>
            <a:r>
              <a:rPr lang="en-US" dirty="0" err="1"/>
              <a:t>completo</a:t>
            </a:r>
            <a:r>
              <a:rPr lang="en-US" dirty="0"/>
              <a:t> </a:t>
            </a:r>
            <a:r>
              <a:rPr lang="en-US" dirty="0" err="1"/>
              <a:t>aquí</a:t>
            </a:r>
            <a:r>
              <a:rPr lang="en-US" dirty="0"/>
              <a:t>: </a:t>
            </a:r>
            <a:r>
              <a:rPr lang="en-US" u="sng" dirty="0">
                <a:solidFill>
                  <a:schemeClr val="accent2"/>
                </a:solidFill>
                <a:uFill>
                  <a:solidFill>
                    <a:schemeClr val="accent2"/>
                  </a:solidFill>
                </a:uFill>
                <a:hlinkClick r:id="rId3"/>
              </a:rPr>
              <a:t>https://securityintelligence.com/global-cyber-intelligence-maven-limor-kessem-is-a-guiding-light-for-women-in-security/</a:t>
            </a:r>
          </a:p>
          <a:p>
            <a:endParaRPr lang="es-ES" dirty="0"/>
          </a:p>
          <a:p>
            <a:r>
              <a:rPr lang="es-ES" dirty="0"/>
              <a:t>La próxima vez que alguien diga que es difícil para las mujeres avanzar en el sector global de seguridad o tecnología, indíqueles en la dirección de IBM. En la parte superior del árbol está </a:t>
            </a:r>
            <a:r>
              <a:rPr lang="es-ES" dirty="0" err="1"/>
              <a:t>Ginni</a:t>
            </a:r>
            <a:r>
              <a:rPr lang="es-ES" dirty="0"/>
              <a:t> </a:t>
            </a:r>
            <a:r>
              <a:rPr lang="es-ES" dirty="0" err="1"/>
              <a:t>Rometty</a:t>
            </a:r>
            <a:r>
              <a:rPr lang="es-ES" dirty="0"/>
              <a:t>, CEO global, a quien se une </a:t>
            </a:r>
            <a:r>
              <a:rPr lang="es-ES" dirty="0" err="1"/>
              <a:t>Shamla</a:t>
            </a:r>
            <a:r>
              <a:rPr lang="es-ES" dirty="0"/>
              <a:t> </a:t>
            </a:r>
            <a:r>
              <a:rPr lang="es-ES" dirty="0" err="1"/>
              <a:t>Naidoo</a:t>
            </a:r>
            <a:r>
              <a:rPr lang="es-ES" dirty="0"/>
              <a:t> como directora de seguridad de la información (CISO), solo dos de las muchas mujeres ejecutivas de la compañía, todas apoyadas por políticas muy amigables con las mujeres y cultura.</a:t>
            </a:r>
            <a:br>
              <a:rPr lang="es-ES" dirty="0"/>
            </a:br>
            <a:br>
              <a:rPr lang="es-ES" dirty="0"/>
            </a:br>
            <a:r>
              <a:rPr lang="es-ES" dirty="0"/>
              <a:t>El hecho de que IBM apoye tanto a las mujeres en seguridad es motivo de gran orgullo para </a:t>
            </a:r>
            <a:r>
              <a:rPr lang="es-ES" dirty="0" err="1"/>
              <a:t>Limor</a:t>
            </a:r>
            <a:r>
              <a:rPr lang="es-ES" dirty="0"/>
              <a:t> </a:t>
            </a:r>
            <a:r>
              <a:rPr lang="es-ES" dirty="0" err="1"/>
              <a:t>Kessem</a:t>
            </a:r>
            <a:r>
              <a:rPr lang="es-ES" dirty="0"/>
              <a:t>, asesor ejecutivo de seguridad de IBM Security. </a:t>
            </a:r>
            <a:r>
              <a:rPr lang="es-ES" dirty="0" err="1"/>
              <a:t>Limor</a:t>
            </a:r>
            <a:r>
              <a:rPr lang="es-ES" dirty="0"/>
              <a:t> es una mujer increíblemente inspiradora, que ha dado un giro en U desde la medicina naturista y la microbiología a los procesos líderes de gobernanza, gestión de riesgos y cumplimiento (GRC) para el contenido en IBM Security. En la actualidad, </a:t>
            </a:r>
            <a:r>
              <a:rPr lang="es-ES" dirty="0" err="1"/>
              <a:t>Limor</a:t>
            </a:r>
            <a:r>
              <a:rPr lang="es-ES" dirty="0"/>
              <a:t> trabaja con grupos de investigación globales para brindar inteligencia de amenazas accionable y es, sin duda, uno de los principales expertos en inteligencia cibernética de la compañía.</a:t>
            </a:r>
            <a:br>
              <a:rPr lang="es-ES" dirty="0"/>
            </a:br>
            <a:br>
              <a:rPr lang="es-ES" dirty="0"/>
            </a:br>
            <a:r>
              <a:rPr lang="es-ES" dirty="0"/>
              <a:t>"IBM no es un club de niños; no es un lugar donde solo los hombres puedan avanzar ", dice con convicción desde la oficina de su casa, su nuevo bebé duerme profundamente en otra habitación. "Muchos ejecutivos de IBM son mujeres, lo cual es increíble, y me encanta".</a:t>
            </a:r>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48680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46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692513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a:t>Puesto que vamos a comenzar con un ejercicio grupal, aquí están las reglas.</a:t>
            </a:r>
            <a:br>
              <a:rPr lang="pt-BR" dirty="0"/>
            </a:br>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12</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35040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Pueden ser objetos tangibles como un teléfono o virtuales como el correo electrónico.</a:t>
            </a:r>
          </a:p>
          <a:p>
            <a:endParaRPr lang="pt-BR" dirty="0"/>
          </a:p>
          <a:p>
            <a:pPr>
              <a:lnSpc>
                <a:spcPct val="110000"/>
              </a:lnSpc>
              <a:spcBef>
                <a:spcPts val="1200"/>
              </a:spcBef>
              <a:defRPr>
                <a:latin typeface="Helvetica Neue"/>
                <a:ea typeface="Helvetica Neue"/>
                <a:cs typeface="Helvetica Neue"/>
                <a:sym typeface="Helvetica Neue"/>
              </a:defRPr>
            </a:pPr>
            <a:r>
              <a:rPr lang="pt-BR" dirty="0"/>
              <a:t>[leer diapositiva]</a:t>
            </a:r>
          </a:p>
          <a:p>
            <a:pPr>
              <a:lnSpc>
                <a:spcPct val="110000"/>
              </a:lnSpc>
              <a:spcBef>
                <a:spcPts val="1200"/>
              </a:spcBef>
              <a:defRPr>
                <a:latin typeface="Helvetica Neue"/>
                <a:ea typeface="Helvetica Neue"/>
                <a:cs typeface="Helvetica Neue"/>
                <a:sym typeface="Helvetica Neue"/>
              </a:defRPr>
            </a:pPr>
            <a:r>
              <a:rPr lang="pt-BR" dirty="0"/>
              <a:t>No se necesitan habilidades artísticas para los bocetos. Imágenes simples con globos de texto y gráficas sencillas son suficientes. La razón por la que te pedimos que trabajes en el boceto de tus ideas es porque la mayoría de las veces los apoyos visuales son menos ambiguos que el texto escrito.</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13</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2354041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br>
              <a:rPr lang="pt-BR" dirty="0"/>
            </a:br>
            <a:r>
              <a:rPr lang="pt-BR" dirty="0"/>
              <a:t>AGRUPA IDEAS SIMILARES: 10 MINS</a:t>
            </a:r>
          </a:p>
          <a:p>
            <a:r>
              <a:rPr lang="pt-BR" dirty="0"/>
              <a:t>Cada grupo deberá discutir sus ideas, agruparlas e identificar temas. Dibuja un círculo al rededor de los grupos y etiquétalos con un tema en común, por ejemplo “cuentas en redes sociales”</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14</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605384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dirty="0"/>
              <a:t>REPRODUCCIÓN: 10 MINS</a:t>
            </a:r>
          </a:p>
          <a:p>
            <a:br>
              <a:rPr lang="en-US" dirty="0"/>
            </a:br>
            <a:br>
              <a:rPr lang="en-US" dirty="0"/>
            </a:br>
            <a:r>
              <a:rPr lang="en-US" dirty="0" err="1"/>
              <a:t>Cada</a:t>
            </a:r>
            <a:r>
              <a:rPr lang="en-US" dirty="0"/>
              <a:t> </a:t>
            </a:r>
            <a:r>
              <a:rPr lang="en-US" dirty="0" err="1"/>
              <a:t>grupo</a:t>
            </a:r>
            <a:r>
              <a:rPr lang="en-US" dirty="0"/>
              <a:t> debe </a:t>
            </a:r>
            <a:r>
              <a:rPr lang="en-US" dirty="0" err="1"/>
              <a:t>nominar</a:t>
            </a:r>
            <a:r>
              <a:rPr lang="en-US" dirty="0"/>
              <a:t> a una persona para que </a:t>
            </a:r>
            <a:r>
              <a:rPr lang="en-US" dirty="0" err="1"/>
              <a:t>rápidamente</a:t>
            </a:r>
            <a:r>
              <a:rPr lang="en-US" dirty="0"/>
              <a:t> </a:t>
            </a:r>
            <a:r>
              <a:rPr lang="en-US" dirty="0" err="1"/>
              <a:t>reproduzca</a:t>
            </a:r>
            <a:r>
              <a:rPr lang="en-US" dirty="0"/>
              <a:t> sus ideas con el resto de los </a:t>
            </a:r>
            <a:r>
              <a:rPr lang="en-US" dirty="0" err="1"/>
              <a:t>grupos</a:t>
            </a:r>
            <a:r>
              <a:rPr lang="en-US" dirty="0"/>
              <a:t>. </a:t>
            </a:r>
          </a:p>
          <a:p>
            <a:endParaRPr lang="en-US"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15</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5985581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pPr marL="0" marR="0" lvl="0" indent="0" algn="l" defTabSz="1829349" rtl="0" eaLnBrk="1" fontAlgn="auto" latinLnBrk="0" hangingPunct="1">
              <a:lnSpc>
                <a:spcPct val="100000"/>
              </a:lnSpc>
              <a:spcBef>
                <a:spcPts val="1200"/>
              </a:spcBef>
              <a:spcAft>
                <a:spcPts val="0"/>
              </a:spcAft>
              <a:buClrTx/>
              <a:buSzTx/>
              <a:buFontTx/>
              <a:buNone/>
              <a:tabLst/>
              <a:defRPr/>
            </a:pPr>
            <a:r>
              <a:rPr lang="pt-BR" dirty="0"/>
              <a:t>Ahora que has logrado identificar áreas clave de ciberseguridad, veamos rápidamente como protegerte.</a:t>
            </a:r>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16</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41729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a:p>
            <a:r>
              <a:rPr lang="pt-BR" dirty="0"/>
              <a:t>Asegúrate de establecer un PIN o identificador biométrico, como una huella digital, en todos tus dispositivos en caso de que sean tomados o robados por un tercero.</a:t>
            </a:r>
          </a:p>
          <a:p>
            <a:endParaRPr lang="pt-BR" dirty="0"/>
          </a:p>
          <a:p>
            <a:r>
              <a:rPr lang="pt-BR" dirty="0"/>
              <a:t>Actualiza tu sistema operativo y aplicaciones, elimina aquellas que no utilices – Los desarrolladores de software no son perfectos y, en ocasiones, su software presenta vulnerabilidades. Los parches y actualizaciones de sistemas operativos frecuentemente ponen remedio a esas vulnerabilidades para que tus dispositivos permanezcan protegidos y más seguros cuando están al día.</a:t>
            </a:r>
          </a:p>
          <a:p>
            <a:endParaRPr lang="pt-BR" dirty="0"/>
          </a:p>
          <a:p>
            <a:r>
              <a:rPr lang="pt-BR" dirty="0"/>
              <a:t>Software de seguridad (¿a dónde deben dirigirse para averiguar qué obtener? --&gt; Pueden correr Windows Update, actualizaciones de Firmware y actualizar sus aplicaciones yendo a la opción de “Ayuda” y posteriormente “Actualizaciones”)</a:t>
            </a:r>
          </a:p>
          <a:p>
            <a:endParaRPr lang="pt-BR" dirty="0"/>
          </a:p>
          <a:p>
            <a:r>
              <a:rPr lang="pt-BR" dirty="0"/>
              <a:t>Manten apagados tu Bluetooth y WiFi cuando sea posible.</a:t>
            </a:r>
          </a:p>
          <a:p>
            <a:endParaRPr lang="pt-BR" dirty="0"/>
          </a:p>
          <a:p>
            <a:endParaRPr lang="pt-BR" dirty="0"/>
          </a:p>
          <a:p>
            <a:endParaRPr lang="pt-BR" dirty="0"/>
          </a:p>
          <a:p>
            <a:endParaRPr lang="pt-BR" dirty="0"/>
          </a:p>
          <a:p>
            <a:endParaRPr lang="pt-BR" dirty="0"/>
          </a:p>
        </p:txBody>
      </p:sp>
      <p:sp>
        <p:nvSpPr>
          <p:cNvPr id="4" name="Espaço Reservado para Número de Slide 3"/>
          <p:cNvSpPr>
            <a:spLocks noGrp="1"/>
          </p:cNvSpPr>
          <p:nvPr>
            <p:ph type="sldNum" sz="quarter" idx="5"/>
          </p:nvPr>
        </p:nvSpPr>
        <p:spPr/>
        <p:txBody>
          <a:bodyPr/>
          <a:lstStyle/>
          <a:p>
            <a:fld id="{6E2E38B8-B0B4-AD41-AC6E-B781F46A9FD3}" type="slidenum">
              <a:rPr lang="en-US" smtClean="0"/>
              <a:pPr/>
              <a:t>17</a:t>
            </a:fld>
            <a:endParaRPr lang="en-US" dirty="0"/>
          </a:p>
        </p:txBody>
      </p:sp>
      <p:sp>
        <p:nvSpPr>
          <p:cNvPr id="5" name="Espaço Reservado para Rodapé 4"/>
          <p:cNvSpPr>
            <a:spLocks noGrp="1"/>
          </p:cNvSpPr>
          <p:nvPr>
            <p:ph type="ftr" sz="quarter" idx="4"/>
          </p:nvPr>
        </p:nvSpPr>
        <p:spPr/>
        <p:txBody>
          <a:bodyPr/>
          <a:lstStyle/>
          <a:p>
            <a:r>
              <a:rPr lang="en-US"/>
              <a:t>Group Name / DOC ID / Month XX, 2019 / © 2019 IBM Corporation</a:t>
            </a:r>
            <a:endParaRPr lang="en-US" dirty="0"/>
          </a:p>
        </p:txBody>
      </p:sp>
    </p:spTree>
    <p:extLst>
      <p:ext uri="{BB962C8B-B14F-4D97-AF65-F5344CB8AC3E}">
        <p14:creationId xmlns:p14="http://schemas.microsoft.com/office/powerpoint/2010/main" val="129327105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7" name="Picture" descr="IBM 8-bar logo"/>
          <p:cNvPicPr>
            <a:picLocks noChangeAspect="1"/>
          </p:cNvPicPr>
          <p:nvPr userDrawn="1"/>
        </p:nvPicPr>
        <p:blipFill>
          <a:blip r:embed="rId2"/>
          <a:stretch>
            <a:fillRect/>
          </a:stretch>
        </p:blipFill>
        <p:spPr>
          <a:xfrm>
            <a:off x="16787625" y="9394846"/>
            <a:ext cx="1043178" cy="413965"/>
          </a:xfrm>
          <a:prstGeom prst="rect">
            <a:avLst/>
          </a:prstGeom>
        </p:spPr>
      </p:pic>
    </p:spTree>
    <p:extLst>
      <p:ext uri="{BB962C8B-B14F-4D97-AF65-F5344CB8AC3E}">
        <p14:creationId xmlns:p14="http://schemas.microsoft.com/office/powerpoint/2010/main" val="21204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pt-BR"/>
              <a:t>Clique para editar os estilos de texto Mestres</a:t>
            </a:r>
          </a:p>
        </p:txBody>
      </p:sp>
      <p:sp>
        <p:nvSpPr>
          <p:cNvPr id="6" name="Text Placeholder"/>
          <p:cNvSpPr>
            <a:spLocks noGrp="1"/>
          </p:cNvSpPr>
          <p:nvPr>
            <p:ph type="body" sz="quarter" idx="12"/>
          </p:nvPr>
        </p:nvSpPr>
        <p:spPr>
          <a:xfrm>
            <a:off x="9582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5350218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242667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8605125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2986804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2456521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6946188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95155371"/>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2335720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16084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2365110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758883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6" name="Text Placeholder 1"/>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Text Placeholder 2"/>
          <p:cNvSpPr>
            <a:spLocks noGrp="1"/>
          </p:cNvSpPr>
          <p:nvPr>
            <p:ph type="body" sz="quarter" idx="13"/>
          </p:nvPr>
        </p:nvSpPr>
        <p:spPr>
          <a:xfrm>
            <a:off x="5010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0" name="Text Placeholder 3"/>
          <p:cNvSpPr>
            <a:spLocks noGrp="1"/>
          </p:cNvSpPr>
          <p:nvPr>
            <p:ph type="body" sz="quarter" idx="14"/>
          </p:nvPr>
        </p:nvSpPr>
        <p:spPr>
          <a:xfrm>
            <a:off x="9582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2" name="Text Placeholder 4"/>
          <p:cNvSpPr>
            <a:spLocks noGrp="1"/>
          </p:cNvSpPr>
          <p:nvPr>
            <p:ph type="body" sz="quarter" idx="15"/>
          </p:nvPr>
        </p:nvSpPr>
        <p:spPr>
          <a:xfrm>
            <a:off x="14154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3012576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p>
            <a:r>
              <a:rPr lang="en-US" dirty="0"/>
              <a:t>Click to edit Master title style</a:t>
            </a:r>
          </a:p>
        </p:txBody>
      </p:sp>
      <p:sp>
        <p:nvSpPr>
          <p:cNvPr id="7" name="Blue 60 rectangle">
            <a:extLst>
              <a:ext uri="{FF2B5EF4-FFF2-40B4-BE49-F238E27FC236}">
                <a16:creationId xmlns:a16="http://schemas.microsoft.com/office/drawing/2014/main" id="{91D1D188-D7EA-5A44-A392-6E9BFB996DC9}"/>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accent2"/>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5927064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5188311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5348876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09425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8250084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98178130"/>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en-US" dirty="0"/>
              <a:t>Click to edit Master title style</a:t>
            </a:r>
          </a:p>
        </p:txBody>
      </p:sp>
      <p:sp>
        <p:nvSpPr>
          <p:cNvPr id="13" name="Content Placeholder 1"/>
          <p:cNvSpPr>
            <a:spLocks noGrp="1"/>
          </p:cNvSpPr>
          <p:nvPr>
            <p:ph sz="quarter" idx="20"/>
          </p:nvPr>
        </p:nvSpPr>
        <p:spPr>
          <a:xfrm>
            <a:off x="0" y="5145087"/>
            <a:ext cx="4572000" cy="5151439"/>
          </a:xfrm>
          <a:solidFill>
            <a:srgbClr val="061F80"/>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2"/>
          <p:cNvSpPr>
            <a:spLocks noGrp="1"/>
          </p:cNvSpPr>
          <p:nvPr>
            <p:ph sz="quarter" idx="19"/>
          </p:nvPr>
        </p:nvSpPr>
        <p:spPr>
          <a:xfrm>
            <a:off x="4572002" y="5145087"/>
            <a:ext cx="4572000" cy="5151439"/>
          </a:xfrm>
          <a:solidFill>
            <a:srgbClr val="054ADA"/>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9144000" y="5145084"/>
            <a:ext cx="4572000" cy="5151441"/>
          </a:xfrm>
          <a:solidFill>
            <a:schemeClr val="accent2"/>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13716000" y="5145084"/>
            <a:ext cx="4572000" cy="5151441"/>
          </a:xfrm>
          <a:solidFill>
            <a:srgbClr val="6EA6FF"/>
          </a:solidFill>
          <a:ln>
            <a:noFill/>
          </a:ln>
        </p:spPr>
        <p:txBody>
          <a:bodyPr lIns="457200" tIns="384048" rIns="4572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9075423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bg1"/>
          </a:solidFill>
        </p:spPr>
        <p:txBody>
          <a:bodyPr lIns="420624" tIns="411480" rIns="420624" bIns="420624"/>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87366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5" y="5148262"/>
            <a:ext cx="4572006" cy="5148263"/>
          </a:xfrm>
          <a:solidFill>
            <a:schemeClr val="bg1"/>
          </a:solidFill>
        </p:spPr>
        <p:txBody>
          <a:bodyPr lIns="457200" tIns="384048" rIns="457200" bIns="228600"/>
          <a:lstStyle>
            <a:lvl1pPr>
              <a:buClr>
                <a:schemeClr val="tx1"/>
              </a:buClr>
              <a:defRPr>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3145971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solidFill>
            <a:schemeClr val="accent2"/>
          </a:solid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9144000" y="0"/>
            <a:ext cx="4572000" cy="10305677"/>
          </a:xfrm>
          <a:solidFill>
            <a:srgbClr val="0530AD"/>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13716000" y="0"/>
            <a:ext cx="4572000" cy="10305677"/>
          </a:xfrm>
          <a:solidFill>
            <a:srgbClr val="061F80"/>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264870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8879900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696615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2362668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51427261"/>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5577183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7352634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8483691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76239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24F04016-134E-5847-8C7D-495FF4D6E42D}"/>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7758267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p:cNvPicPr>
            <a:picLocks noChangeAspect="1"/>
          </p:cNvPicPr>
          <p:nvPr userDrawn="1"/>
        </p:nvPicPr>
        <p:blipFill>
          <a:blip r:embed="rId2"/>
          <a:stretch>
            <a:fillRect/>
          </a:stretch>
        </p:blipFill>
        <p:spPr>
          <a:xfrm>
            <a:off x="7846392" y="4630051"/>
            <a:ext cx="2595216" cy="1036423"/>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632162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6" name="Text Placeholder 1"/>
          <p:cNvSpPr>
            <a:spLocks noGrp="1"/>
          </p:cNvSpPr>
          <p:nvPr>
            <p:ph type="body" sz="quarter" idx="12"/>
          </p:nvPr>
        </p:nvSpPr>
        <p:spPr>
          <a:xfrm>
            <a:off x="9582912" y="402709"/>
            <a:ext cx="3675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Text Placeholder 2"/>
          <p:cNvSpPr>
            <a:spLocks noGrp="1"/>
          </p:cNvSpPr>
          <p:nvPr>
            <p:ph type="body" sz="quarter" idx="13"/>
          </p:nvPr>
        </p:nvSpPr>
        <p:spPr>
          <a:xfrm>
            <a:off x="14154912" y="402709"/>
            <a:ext cx="3675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8739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lvl1pPr>
              <a:defRPr>
                <a:latin typeface="IBM Plex Sans" panose="020B0503050203000203" pitchFamily="34" charset="0"/>
              </a:defRPr>
            </a:lvl1pPr>
          </a:lstStyle>
          <a:p>
            <a:r>
              <a:rPr lang="pt-BR"/>
              <a:t>Clique para editar o título Mestre</a:t>
            </a:r>
            <a:endParaRPr lang="en-US" dirty="0"/>
          </a:p>
        </p:txBody>
      </p:sp>
      <p:sp>
        <p:nvSpPr>
          <p:cNvPr id="7" name="Cool gray 10 rectangle">
            <a:extLst>
              <a:ext uri="{FF2B5EF4-FFF2-40B4-BE49-F238E27FC236}">
                <a16:creationId xmlns:a16="http://schemas.microsoft.com/office/drawing/2014/main" id="{838ABCAC-D266-7244-9068-DAD3FE4E7CA7}"/>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rgbClr val="F3F3F3"/>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defRPr>
                <a:solidFill>
                  <a:schemeClr val="tx1"/>
                </a:solidFill>
                <a:latin typeface="IBM Plex Sans" panose="020B0503050203000203" pitchFamily="34" charset="0"/>
              </a:defRPr>
            </a:lvl1pPr>
            <a:lvl2pPr>
              <a:buClr>
                <a:schemeClr val="tx1"/>
              </a:buClr>
              <a:defRPr>
                <a:solidFill>
                  <a:schemeClr val="tx1"/>
                </a:solidFill>
                <a:latin typeface="IBM Plex Sans" panose="020B0503050203000203" pitchFamily="34" charset="0"/>
              </a:defRPr>
            </a:lvl2pPr>
            <a:lvl3pPr>
              <a:buClr>
                <a:schemeClr val="tx1"/>
              </a:buClr>
              <a:defRPr>
                <a:solidFill>
                  <a:schemeClr val="tx1"/>
                </a:solidFill>
                <a:latin typeface="IBM Plex Sans" panose="020B0503050203000203" pitchFamily="34" charset="0"/>
              </a:defRPr>
            </a:lvl3pPr>
            <a:lvl4pPr>
              <a:buClr>
                <a:schemeClr val="tx1"/>
              </a:buClr>
              <a:defRPr>
                <a:solidFill>
                  <a:schemeClr val="tx1"/>
                </a:solidFill>
                <a:latin typeface="IBM Plex Sans" panose="020B0503050203000203" pitchFamily="34" charset="0"/>
              </a:defRPr>
            </a:lvl4pPr>
            <a:lvl5pPr>
              <a:buClr>
                <a:schemeClr val="tx1"/>
              </a:buClr>
              <a:defRPr>
                <a:solidFill>
                  <a:schemeClr val="tx1"/>
                </a:solidFill>
                <a:latin typeface="IBM Plex Sans" panose="020B0503050203000203" pitchFamily="34" charset="0"/>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a:t>Group Name / DOC ID / Month XX, 2019 / © 2019 IBM Corporation</a:t>
            </a:r>
            <a:endParaRPr lang="en-US" dirty="0"/>
          </a:p>
        </p:txBody>
      </p:sp>
      <p:sp>
        <p:nvSpPr>
          <p:cNvPr id="4" name="Slide Number Placeholder"/>
          <p:cNvSpPr>
            <a:spLocks noGrp="1"/>
          </p:cNvSpPr>
          <p:nvPr>
            <p:ph type="sldNum" sz="quarter" idx="11"/>
          </p:nvPr>
        </p:nvSpPr>
        <p:spPr/>
        <p:txBody>
          <a:bodyPr/>
          <a:lstStyle>
            <a:lvl1pPr>
              <a:defRPr>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52878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560303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25712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805212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72901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pt-BR"/>
              <a:t>Clique para editar o título Mestre</a:t>
            </a:r>
            <a:endParaRPr lang="en-US" dirty="0"/>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8735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653611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pt-BR"/>
              <a:t>Clique para editar o título Mestre</a:t>
            </a:r>
            <a:endParaRPr lang="en-US" dirty="0"/>
          </a:p>
        </p:txBody>
      </p:sp>
      <p:sp>
        <p:nvSpPr>
          <p:cNvPr id="7" name="Content Placeholder 1"/>
          <p:cNvSpPr>
            <a:spLocks noGrp="1"/>
          </p:cNvSpPr>
          <p:nvPr>
            <p:ph sz="quarter" idx="20"/>
          </p:nvPr>
        </p:nvSpPr>
        <p:spPr>
          <a:xfrm>
            <a:off x="0" y="5145087"/>
            <a:ext cx="4572000" cy="5151439"/>
          </a:xfrm>
          <a:solidFill>
            <a:srgbClr val="061F80"/>
          </a:solidFill>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4" name="Content Placeholder 2"/>
          <p:cNvSpPr>
            <a:spLocks noGrp="1"/>
          </p:cNvSpPr>
          <p:nvPr>
            <p:ph sz="quarter" idx="19"/>
          </p:nvPr>
        </p:nvSpPr>
        <p:spPr>
          <a:xfrm>
            <a:off x="4572002" y="5145087"/>
            <a:ext cx="4572000" cy="5151439"/>
          </a:xfrm>
          <a:solidFill>
            <a:srgbClr val="054ADA"/>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6" name="Content Placeholder 3"/>
          <p:cNvSpPr>
            <a:spLocks noGrp="1"/>
          </p:cNvSpPr>
          <p:nvPr>
            <p:ph sz="quarter" idx="17"/>
          </p:nvPr>
        </p:nvSpPr>
        <p:spPr>
          <a:xfrm>
            <a:off x="9144000" y="5145084"/>
            <a:ext cx="4572000" cy="5151441"/>
          </a:xfrm>
          <a:solidFill>
            <a:schemeClr val="accent2"/>
          </a:solidFill>
          <a:ln>
            <a:noFill/>
          </a:ln>
        </p:spPr>
        <p:txBody>
          <a:bodyPr lIns="457200" tIns="384048" rIns="228600" bIns="228600"/>
          <a:lstStyle>
            <a:lvl1pPr>
              <a:defRPr>
                <a:solidFill>
                  <a:schemeClr val="bg1"/>
                </a:solidFill>
              </a:defRPr>
            </a:lvl1pPr>
          </a:lstStyle>
          <a:p>
            <a:pPr lvl="0"/>
            <a:r>
              <a:rPr lang="pt-BR"/>
              <a:t>Clique para editar os estilos de texto Mestres</a:t>
            </a:r>
          </a:p>
        </p:txBody>
      </p:sp>
      <p:sp>
        <p:nvSpPr>
          <p:cNvPr id="11" name="Content Placeholder 4"/>
          <p:cNvSpPr>
            <a:spLocks noGrp="1"/>
          </p:cNvSpPr>
          <p:nvPr>
            <p:ph sz="quarter" idx="18"/>
          </p:nvPr>
        </p:nvSpPr>
        <p:spPr>
          <a:xfrm>
            <a:off x="13716000" y="5145084"/>
            <a:ext cx="4572000" cy="5151441"/>
          </a:xfrm>
          <a:solidFill>
            <a:srgbClr val="6EA6FF"/>
          </a:solidFill>
          <a:ln>
            <a:noFill/>
          </a:ln>
        </p:spPr>
        <p:txBody>
          <a:bodyPr lIns="457200" tIns="384048" rIns="228600" bIns="228600"/>
          <a:lstStyle>
            <a:lvl1pPr>
              <a:defRPr>
                <a:solidFill>
                  <a:schemeClr val="tx1"/>
                </a:solidFill>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29819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tx1"/>
          </a:solidFill>
        </p:spPr>
        <p:txBody>
          <a:bodyPr lIns="420624" tIns="411480" rIns="420624" bIns="420624"/>
          <a:lstStyle>
            <a:lvl1pPr>
              <a:defRPr>
                <a:solidFill>
                  <a:schemeClr val="bg1"/>
                </a:solidFill>
              </a:defRPr>
            </a:lvl1pPr>
          </a:lstStyle>
          <a:p>
            <a:r>
              <a:rPr lang="pt-BR"/>
              <a:t>Clique para editar o título Mestre</a:t>
            </a:r>
            <a:endParaRPr lang="en-US" dirty="0"/>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454109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pt-BR"/>
              <a:t>Clique no ícone para adicionar uma imagem</a:t>
            </a:r>
            <a:endParaRPr lang="en-US" dirty="0"/>
          </a:p>
        </p:txBody>
      </p:sp>
      <p:sp>
        <p:nvSpPr>
          <p:cNvPr id="6" name="Text Placeholder"/>
          <p:cNvSpPr>
            <a:spLocks noGrp="1"/>
          </p:cNvSpPr>
          <p:nvPr>
            <p:ph type="body" sz="quarter" idx="12"/>
          </p:nvPr>
        </p:nvSpPr>
        <p:spPr>
          <a:xfrm>
            <a:off x="-5" y="5148262"/>
            <a:ext cx="4572006" cy="5148263"/>
          </a:xfrm>
          <a:solidFill>
            <a:schemeClr val="tx1"/>
          </a:solidFill>
        </p:spPr>
        <p:txBody>
          <a:bodyPr lIns="457200" tIns="384048" rIns="457200" bIns="228600"/>
          <a:lstStyle>
            <a:lvl1pPr>
              <a:buClr>
                <a:schemeClr val="bg1"/>
              </a:buClr>
              <a:defRPr>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
        <p:nvSpPr>
          <p:cNvPr id="7" name="Title" hidden="1">
            <a:extLst>
              <a:ext uri="{FF2B5EF4-FFF2-40B4-BE49-F238E27FC236}">
                <a16:creationId xmlns:a16="http://schemas.microsoft.com/office/drawing/2014/main" id="{0C4F1C52-4E00-9B42-8B21-690C46B2CCFA}"/>
              </a:ext>
            </a:extLst>
          </p:cNvPr>
          <p:cNvSpPr>
            <a:spLocks noGrp="1"/>
          </p:cNvSpPr>
          <p:nvPr>
            <p:ph type="title" idx="4294967295"/>
          </p:nvPr>
        </p:nvSpPr>
        <p:spPr>
          <a:xfrm>
            <a:off x="457333" y="403600"/>
            <a:ext cx="8286750" cy="8596326"/>
          </a:xfrm>
        </p:spPr>
        <p:txBody>
          <a:bodyPr/>
          <a:lstStyle/>
          <a:p>
            <a:r>
              <a:rPr lang="pt-BR"/>
              <a:t>Clique para editar o título Mestre</a:t>
            </a:r>
            <a:endParaRPr lang="en-US" dirty="0"/>
          </a:p>
        </p:txBody>
      </p:sp>
    </p:spTree>
    <p:extLst>
      <p:ext uri="{BB962C8B-B14F-4D97-AF65-F5344CB8AC3E}">
        <p14:creationId xmlns:p14="http://schemas.microsoft.com/office/powerpoint/2010/main" val="199832870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solidFill>
            <a:srgbClr val="061F80"/>
          </a:solid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6" name="Content Placeholder 3"/>
          <p:cNvSpPr>
            <a:spLocks noGrp="1"/>
          </p:cNvSpPr>
          <p:nvPr>
            <p:ph sz="quarter" idx="14"/>
          </p:nvPr>
        </p:nvSpPr>
        <p:spPr>
          <a:xfrm>
            <a:off x="9144000" y="0"/>
            <a:ext cx="4572000" cy="10305677"/>
          </a:xfrm>
          <a:solidFill>
            <a:schemeClr val="accent2"/>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8" name="Content Placeholder 4"/>
          <p:cNvSpPr>
            <a:spLocks noGrp="1"/>
          </p:cNvSpPr>
          <p:nvPr>
            <p:ph sz="quarter" idx="15"/>
          </p:nvPr>
        </p:nvSpPr>
        <p:spPr>
          <a:xfrm>
            <a:off x="13716000" y="0"/>
            <a:ext cx="4572000" cy="10305677"/>
          </a:xfrm>
          <a:solidFill>
            <a:srgbClr val="6EA6FF"/>
          </a:solidFill>
        </p:spPr>
        <p:txBody>
          <a:bodyPr lIns="457200" tIns="384048" rIns="457200" bIns="228600"/>
          <a:lstStyle>
            <a:lvl1pPr>
              <a:defRPr>
                <a:solidFill>
                  <a:schemeClr val="tx1"/>
                </a:solidFill>
              </a:defRPr>
            </a:lvl1pPr>
            <a:lvl2pPr>
              <a:buClr>
                <a:schemeClr val="tx1"/>
              </a:buClr>
              <a:defRPr>
                <a:solidFill>
                  <a:schemeClr val="tx1"/>
                </a:solidFill>
              </a:defRPr>
            </a:lvl2pPr>
            <a:lvl3pPr>
              <a:buClr>
                <a:schemeClr val="tx1"/>
              </a:buClr>
              <a:defRPr>
                <a:solidFill>
                  <a:schemeClr val="tx1"/>
                </a:solidFill>
              </a:defRPr>
            </a:lvl3pPr>
            <a:lvl4pPr>
              <a:buClr>
                <a:schemeClr val="tx1"/>
              </a:buClr>
              <a:defRPr>
                <a:solidFill>
                  <a:schemeClr val="tx1"/>
                </a:solidFill>
              </a:defRPr>
            </a:lvl4pPr>
            <a:lvl5pPr>
              <a:buClr>
                <a:schemeClr val="tx1"/>
              </a:buClr>
              <a:defRPr>
                <a:solidFill>
                  <a:schemeClr val="tx1"/>
                </a:solidFill>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855655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6" name="Text Placeholder"/>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Content Placeholder"/>
          <p:cNvSpPr>
            <a:spLocks noGrp="1"/>
          </p:cNvSpPr>
          <p:nvPr>
            <p:ph sz="quarter" idx="13"/>
          </p:nvPr>
        </p:nvSpPr>
        <p:spPr>
          <a:xfrm>
            <a:off x="5029200" y="2489471"/>
            <a:ext cx="12801600"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7495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a:p>
        </p:txBody>
      </p:sp>
      <p:sp>
        <p:nvSpPr>
          <p:cNvPr id="6" name="Text Placeholder"/>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049240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1"/>
          <p:cNvSpPr>
            <a:spLocks noGrp="1"/>
          </p:cNvSpPr>
          <p:nvPr>
            <p:ph type="body" sz="quarter" idx="13"/>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Text Placeholder 2"/>
          <p:cNvSpPr>
            <a:spLocks noGrp="1"/>
          </p:cNvSpPr>
          <p:nvPr>
            <p:ph type="body" sz="quarter" idx="15"/>
          </p:nvPr>
        </p:nvSpPr>
        <p:spPr>
          <a:xfrm>
            <a:off x="5010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056531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a:p>
        </p:txBody>
      </p:sp>
      <p:sp>
        <p:nvSpPr>
          <p:cNvPr id="6" name="Text Placeholder 1"/>
          <p:cNvSpPr>
            <a:spLocks noGrp="1"/>
          </p:cNvSpPr>
          <p:nvPr>
            <p:ph type="body" sz="quarter" idx="12"/>
          </p:nvPr>
        </p:nvSpPr>
        <p:spPr>
          <a:xfrm>
            <a:off x="438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8" name="Text Placeholde 2"/>
          <p:cNvSpPr>
            <a:spLocks noGrp="1"/>
          </p:cNvSpPr>
          <p:nvPr>
            <p:ph type="body" sz="quarter" idx="13"/>
          </p:nvPr>
        </p:nvSpPr>
        <p:spPr>
          <a:xfrm>
            <a:off x="5010912" y="2489471"/>
            <a:ext cx="3675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269530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pt-BR"/>
              <a:t>Clique no ícone para adicionar tabela</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062750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941600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pt-BR"/>
              <a:t>Clique para editar o título Mestre</a:t>
            </a:r>
            <a:endParaRPr lang="en-US" dirty="0"/>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0" indent="0">
              <a:spcBef>
                <a:spcPts val="0"/>
              </a:spcBef>
              <a:buNone/>
              <a:tabLst/>
              <a:defRPr/>
            </a:lvl3pPr>
            <a:lvl4pPr marL="0" indent="0">
              <a:spcBef>
                <a:spcPts val="0"/>
              </a:spcBef>
              <a:buNone/>
              <a:tabLst/>
              <a:defRPr/>
            </a:lvl4pPr>
            <a:lvl5pPr marL="0" indent="0">
              <a:spcBef>
                <a:spcPts val="0"/>
              </a:spcBef>
              <a:buNone/>
              <a:tabLst/>
              <a:defRPr/>
            </a:lvl5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2023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9558566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66176" cy="1610834"/>
          </a:xfrm>
        </p:spPr>
        <p:txBody>
          <a:bodyPr/>
          <a:lstStyle/>
          <a:p>
            <a:r>
              <a:rPr lang="pt-BR"/>
              <a:t>Clique para editar o título Mestre</a:t>
            </a:r>
            <a:endParaRPr lang="en-US" dirty="0"/>
          </a:p>
        </p:txBody>
      </p:sp>
      <p:sp>
        <p:nvSpPr>
          <p:cNvPr id="8" name="Text Placeholder 1"/>
          <p:cNvSpPr>
            <a:spLocks noGrp="1"/>
          </p:cNvSpPr>
          <p:nvPr>
            <p:ph type="body" sz="quarter" idx="13"/>
          </p:nvPr>
        </p:nvSpPr>
        <p:spPr>
          <a:xfrm>
            <a:off x="438912" y="2526084"/>
            <a:ext cx="8247888" cy="2622180"/>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pt-BR"/>
              <a:t>Clique para editar os estilos de texto Mestres</a:t>
            </a:r>
          </a:p>
        </p:txBody>
      </p:sp>
      <p:sp>
        <p:nvSpPr>
          <p:cNvPr id="6" name="Text Placeholder 2">
            <a:extLst>
              <a:ext uri="{FF2B5EF4-FFF2-40B4-BE49-F238E27FC236}">
                <a16:creationId xmlns:a16="http://schemas.microsoft.com/office/drawing/2014/main" id="{1B66D531-042B-494C-8702-5C43B76E6584}"/>
              </a:ext>
            </a:extLst>
          </p:cNvPr>
          <p:cNvSpPr>
            <a:spLocks noGrp="1"/>
          </p:cNvSpPr>
          <p:nvPr>
            <p:ph type="body" sz="quarter" idx="14"/>
          </p:nvPr>
        </p:nvSpPr>
        <p:spPr>
          <a:xfrm>
            <a:off x="447317" y="6417330"/>
            <a:ext cx="12811486" cy="2622178"/>
          </a:xfrm>
        </p:spPr>
        <p:txBody>
          <a:bodyPr anchor="b"/>
          <a:lstStyle>
            <a:lvl1pPr>
              <a:spcBef>
                <a:spcPts val="600"/>
              </a:spcBef>
              <a:defRPr sz="1200"/>
            </a:lvl1pPr>
            <a:lvl2pPr>
              <a:defRPr sz="1200"/>
            </a:lvl2pPr>
            <a:lvl3pPr>
              <a:defRPr sz="1200"/>
            </a:lvl3pPr>
            <a:lvl4pPr>
              <a:defRPr sz="1200"/>
            </a:lvl4pPr>
            <a:lvl5pPr>
              <a:defRPr sz="1200"/>
            </a:lvl5pPr>
          </a:lstStyle>
          <a:p>
            <a:pPr lvl="0"/>
            <a:r>
              <a:rPr lang="pt-BR"/>
              <a:t>Clique para editar os estilos de texto Mestres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851802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7851909" y="4635523"/>
            <a:ext cx="2584190" cy="1025487"/>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739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2"/>
        </a:solidFill>
        <a:effectLst/>
      </p:bgPr>
    </p:bg>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5" name="Picture"/>
          <p:cNvPicPr>
            <a:picLocks noChangeAspect="1"/>
          </p:cNvPicPr>
          <p:nvPr userDrawn="1"/>
        </p:nvPicPr>
        <p:blipFill>
          <a:blip r:embed="rId2"/>
          <a:stretch>
            <a:fillRect/>
          </a:stretch>
        </p:blipFill>
        <p:spPr>
          <a:xfrm>
            <a:off x="16787625" y="9394846"/>
            <a:ext cx="1043178" cy="413965"/>
          </a:xfrm>
          <a:prstGeom prst="rect">
            <a:avLst/>
          </a:prstGeom>
        </p:spPr>
      </p:pic>
    </p:spTree>
    <p:extLst>
      <p:ext uri="{BB962C8B-B14F-4D97-AF65-F5344CB8AC3E}">
        <p14:creationId xmlns:p14="http://schemas.microsoft.com/office/powerpoint/2010/main" val="3286521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796860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992246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atin typeface="IBM Plex Sans" panose="020B0503050203000203" pitchFamily="34" charset="0"/>
              </a:defRPr>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a:t>Group Name / DOC ID / Month XX, 2019 / © 2019 IBM Corporation</a:t>
            </a:r>
            <a:endParaRPr lang="en-US" dirty="0"/>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051752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1704655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i="0">
                <a:latin typeface="IBM Plex Sans" panose="020B0503050203000203" pitchFamily="34" charset="0"/>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934693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lvl1pPr>
              <a:defRPr b="0" i="0">
                <a:latin typeface="IBM Plex Sans" panose="020B0503050203000203" pitchFamily="34" charset="0"/>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41952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pt-BR"/>
              <a:t>Clique para editar o título Mestre</a:t>
            </a:r>
            <a:endParaRPr lang="en-US" dirty="0"/>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pt-BR"/>
              <a:t>Clique para editar os estilos de texto Mestres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657594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793806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2694847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542018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232037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3448727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62234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3BEF3B-E39E-D741-8D0B-795560608072}"/>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tx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316547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466306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858382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901362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pt-BR"/>
              <a:t>Clique para editar o título Mestre</a:t>
            </a:r>
            <a:endParaRPr lang="en-US" dirty="0"/>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i="0">
                <a:latin typeface="IBM Plex Sans" panose="020B0503050203000203" pitchFamily="34" charset="0"/>
              </a:defRPr>
            </a:lvl1pPr>
          </a:lstStyle>
          <a:p>
            <a:pPr lvl="0"/>
            <a:r>
              <a:rPr lang="pt-BR"/>
              <a:t>Clique para editar os estilos de texto Mestres</a:t>
            </a:r>
          </a:p>
        </p:txBody>
      </p:sp>
      <p:sp>
        <p:nvSpPr>
          <p:cNvPr id="7" name="Picture Placeholder">
            <a:extLst>
              <a:ext uri="{C183D7F6-B498-43B3-948B-1728B52AA6E4}">
                <adec:decorative xmlns:adec="http://schemas.microsoft.com/office/drawing/2017/decorative" val="1"/>
              </a:ext>
            </a:extLst>
          </p:cNvPr>
          <p:cNvSpPr>
            <a:spLocks noGrp="1"/>
          </p:cNvSpPr>
          <p:nvPr>
            <p:ph type="pic" sz="quarter" idx="13"/>
          </p:nvPr>
        </p:nvSpPr>
        <p:spPr>
          <a:xfrm>
            <a:off x="9144000" y="0"/>
            <a:ext cx="9144000" cy="10296525"/>
          </a:xfrm>
        </p:spPr>
        <p:txBody>
          <a:bodyPr lIns="91440" tIns="91440" rIns="91440" bIns="91440"/>
          <a:lstStyle>
            <a:lvl1pPr>
              <a:defRPr baseline="0"/>
            </a:lvl1pPr>
          </a:lstStyle>
          <a:p>
            <a:r>
              <a:rPr lang="pt-BR"/>
              <a:t>Clique no ícone para adicionar uma imagem</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6812810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rgbClr val="054ADA"/>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4006470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83943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en-US" dirty="0"/>
              <a:t>Click to edit Master title style</a:t>
            </a:r>
          </a:p>
        </p:txBody>
      </p:sp>
      <p:sp>
        <p:nvSpPr>
          <p:cNvPr id="13" name="Content Placeholder 1"/>
          <p:cNvSpPr>
            <a:spLocks noGrp="1"/>
          </p:cNvSpPr>
          <p:nvPr>
            <p:ph sz="quarter" idx="20"/>
          </p:nvPr>
        </p:nvSpPr>
        <p:spPr>
          <a:xfrm>
            <a:off x="0" y="5145087"/>
            <a:ext cx="4572000" cy="5151439"/>
          </a:xfrm>
          <a:solidFill>
            <a:srgbClr val="061F80"/>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2"/>
          <p:cNvSpPr>
            <a:spLocks noGrp="1"/>
          </p:cNvSpPr>
          <p:nvPr>
            <p:ph sz="quarter" idx="19"/>
          </p:nvPr>
        </p:nvSpPr>
        <p:spPr>
          <a:xfrm>
            <a:off x="4572002" y="5145087"/>
            <a:ext cx="4572000" cy="5151439"/>
          </a:xfrm>
          <a:solidFill>
            <a:srgbClr val="054ADA"/>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9144000" y="5145084"/>
            <a:ext cx="4572000" cy="5151441"/>
          </a:xfrm>
          <a:solidFill>
            <a:srgbClr val="408BFC"/>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13716000" y="5145084"/>
            <a:ext cx="4572000" cy="5151441"/>
          </a:xfrm>
          <a:solidFill>
            <a:srgbClr val="6EA6FF"/>
          </a:solidFill>
          <a:ln>
            <a:noFill/>
          </a:ln>
        </p:spPr>
        <p:txBody>
          <a:bodyPr lIns="457200" tIns="384048" rIns="4572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07195329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accent2"/>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822486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0" y="5148262"/>
            <a:ext cx="4572000" cy="5148263"/>
          </a:xfrm>
          <a:solidFill>
            <a:schemeClr val="accent2"/>
          </a:solidFill>
        </p:spPr>
        <p:txBody>
          <a:bodyPr lIns="457200" tIns="384048" rIns="457200" bIns="228600"/>
          <a:lstStyle>
            <a:lvl1pPr>
              <a:buClr>
                <a:schemeClr val="bg1"/>
              </a:buClr>
              <a:defRPr>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1310091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no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9144000" y="0"/>
            <a:ext cx="4572000" cy="10305677"/>
          </a:xfrm>
          <a:solidFill>
            <a:srgbClr val="0530AD"/>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13716000" y="0"/>
            <a:ext cx="4572000" cy="10305677"/>
          </a:xfrm>
          <a:solidFill>
            <a:srgbClr val="061F80"/>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484225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603861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9885967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175532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3213008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i="0">
                <a:latin typeface="IBM Plex Sans" panose="020B0503050203000203" pitchFamily="34" charset="0"/>
              </a:defRPr>
            </a:lvl1p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lvl1pPr>
              <a:defRPr>
                <a:latin typeface="IBM Plex Sans" panose="020B0503050203000203" pitchFamily="34" charset="0"/>
              </a:defRPr>
            </a:lvl1pPr>
          </a:lstStyle>
          <a:p>
            <a:r>
              <a:rPr lang="en-US"/>
              <a:t>Group Name / DOC ID / Month XX, 2019 / © 2019 IBM Corporation</a:t>
            </a:r>
            <a:endParaRPr lang="en-US" dirty="0"/>
          </a:p>
        </p:txBody>
      </p:sp>
      <p:sp>
        <p:nvSpPr>
          <p:cNvPr id="4" name="Slide Number Placeholder"/>
          <p:cNvSpPr>
            <a:spLocks noGrp="1"/>
          </p:cNvSpPr>
          <p:nvPr>
            <p:ph type="sldNum" sz="quarter" idx="11"/>
          </p:nvPr>
        </p:nvSpPr>
        <p:spPr/>
        <p:txBody>
          <a:bodyPr/>
          <a:lstStyle>
            <a:lvl1pPr>
              <a:defRPr>
                <a:latin typeface="IBM Plex Sans" panose="020B0503050203000203" pitchFamily="34" charset="0"/>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0112377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3227534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3089995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3610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A559C73-A008-FB4D-B34A-1B1C1C01CDCD}"/>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1581950"/>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6" name="Picture" descr="IBM 8-bar logo"/>
          <p:cNvPicPr>
            <a:picLocks noChangeAspect="1"/>
          </p:cNvPicPr>
          <p:nvPr userDrawn="1"/>
        </p:nvPicPr>
        <p:blipFill>
          <a:blip r:embed="rId2"/>
          <a:stretch>
            <a:fillRect/>
          </a:stretch>
        </p:blipFill>
        <p:spPr>
          <a:xfrm>
            <a:off x="7851909" y="4635523"/>
            <a:ext cx="2584190" cy="1025487"/>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188999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6" name="Picture"/>
          <p:cNvPicPr>
            <a:picLocks noChangeAspect="1"/>
          </p:cNvPicPr>
          <p:nvPr userDrawn="1"/>
        </p:nvPicPr>
        <p:blipFill>
          <a:blip r:embed="rId2"/>
          <a:stretch>
            <a:fillRect/>
          </a:stretch>
        </p:blipFill>
        <p:spPr>
          <a:xfrm>
            <a:off x="16787625" y="9393796"/>
            <a:ext cx="1043178" cy="416601"/>
          </a:xfrm>
          <a:prstGeom prst="rect">
            <a:avLst/>
          </a:prstGeom>
        </p:spPr>
      </p:pic>
    </p:spTree>
    <p:extLst>
      <p:ext uri="{BB962C8B-B14F-4D97-AF65-F5344CB8AC3E}">
        <p14:creationId xmlns:p14="http://schemas.microsoft.com/office/powerpoint/2010/main" val="179450474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700742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539067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fact, number">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7260512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fact, number, half-image (bleeds)">
    <p:spTree>
      <p:nvGrpSpPr>
        <p:cNvPr id="1" name=""/>
        <p:cNvGrpSpPr/>
        <p:nvPr/>
      </p:nvGrpSpPr>
      <p:grpSpPr>
        <a:xfrm>
          <a:off x="0" y="0"/>
          <a:ext cx="0" cy="0"/>
          <a:chOff x="0" y="0"/>
          <a:chExt cx="0" cy="0"/>
        </a:xfrm>
      </p:grpSpPr>
      <p:sp>
        <p:nvSpPr>
          <p:cNvPr id="2" name="Title"/>
          <p:cNvSpPr>
            <a:spLocks noGrp="1"/>
          </p:cNvSpPr>
          <p:nvPr>
            <p:ph type="title"/>
          </p:nvPr>
        </p:nvSpPr>
        <p:spPr>
          <a:xfrm>
            <a:off x="438912" y="439318"/>
            <a:ext cx="8266176" cy="1610834"/>
          </a:xfrm>
        </p:spPr>
        <p:txBody>
          <a:bodyPr/>
          <a:lstStyle>
            <a:lvl1pPr>
              <a:defRPr sz="3200"/>
            </a:lvl1pPr>
          </a:lstStyle>
          <a:p>
            <a:r>
              <a:rPr lang="en-US" dirty="0"/>
              <a:t>Click to edit Master title style</a:t>
            </a:r>
          </a:p>
        </p:txBody>
      </p:sp>
      <p:sp>
        <p:nvSpPr>
          <p:cNvPr id="6" name="Text Placeholder"/>
          <p:cNvSpPr>
            <a:spLocks noGrp="1"/>
          </p:cNvSpPr>
          <p:nvPr>
            <p:ph type="body" sz="quarter" idx="12"/>
          </p:nvPr>
        </p:nvSpPr>
        <p:spPr>
          <a:xfrm>
            <a:off x="274320" y="2269812"/>
            <a:ext cx="8412480" cy="6730114"/>
          </a:xfrm>
        </p:spPr>
        <p:txBody>
          <a:bodyPr/>
          <a:lstStyle>
            <a:lvl1pPr>
              <a:lnSpc>
                <a:spcPct val="90000"/>
              </a:lnSpc>
              <a:defRPr sz="19200" b="1"/>
            </a:lvl1pPr>
          </a:lstStyle>
          <a:p>
            <a:pPr lvl="0"/>
            <a:r>
              <a:rPr lang="en-US" dirty="0"/>
              <a:t>Click to edit Master text styles</a:t>
            </a:r>
          </a:p>
        </p:txBody>
      </p:sp>
      <p:sp>
        <p:nvSpPr>
          <p:cNvPr id="7" name="Picture Placeholder"/>
          <p:cNvSpPr>
            <a:spLocks noGrp="1"/>
          </p:cNvSpPr>
          <p:nvPr>
            <p:ph type="pic" sz="quarter" idx="13"/>
          </p:nvPr>
        </p:nvSpPr>
        <p:spPr>
          <a:xfrm>
            <a:off x="9144000" y="0"/>
            <a:ext cx="9144000" cy="10296525"/>
          </a:xfrm>
        </p:spPr>
        <p:txBody>
          <a:bodyPr lIns="91440" tIns="91440" rIns="91440" bIns="91440"/>
          <a:lstStyle>
            <a:lvl1pPr>
              <a:defRPr baseline="0"/>
            </a:lvl1pPr>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513154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pt-BR"/>
              <a:t>Clique para editar o título Mestre</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7763111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big text">
    <p:spTree>
      <p:nvGrpSpPr>
        <p:cNvPr id="1" name=""/>
        <p:cNvGrpSpPr/>
        <p:nvPr/>
      </p:nvGrpSpPr>
      <p:grpSpPr>
        <a:xfrm>
          <a:off x="0" y="0"/>
          <a:ext cx="0" cy="0"/>
          <a:chOff x="0" y="0"/>
          <a:chExt cx="0" cy="0"/>
        </a:xfrm>
      </p:grpSpPr>
      <p:sp>
        <p:nvSpPr>
          <p:cNvPr id="2" name="Title"/>
          <p:cNvSpPr>
            <a:spLocks noGrp="1"/>
          </p:cNvSpPr>
          <p:nvPr>
            <p:ph type="title"/>
          </p:nvPr>
        </p:nvSpPr>
        <p:spPr>
          <a:xfrm>
            <a:off x="274322" y="183049"/>
            <a:ext cx="17556344" cy="8816876"/>
          </a:xfrm>
        </p:spPr>
        <p:txBody>
          <a:bodyPr/>
          <a:lstStyle>
            <a:lvl1pPr>
              <a:defRPr sz="19200" b="1"/>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127635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p:cNvSpPr>
            <a:spLocks noGrp="1"/>
          </p:cNvSpPr>
          <p:nvPr>
            <p:ph type="title"/>
          </p:nvPr>
        </p:nvSpPr>
        <p:spPr>
          <a:xfrm>
            <a:off x="420627" y="402709"/>
            <a:ext cx="11125070"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2374287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a:t>Click </a:t>
            </a:r>
            <a:r>
              <a:rPr lang="en-US" dirty="0"/>
              <a:t>to edit Master title style</a:t>
            </a:r>
          </a:p>
        </p:txBody>
      </p:sp>
      <p:sp>
        <p:nvSpPr>
          <p:cNvPr id="6" name="Text Placeholder"/>
          <p:cNvSpPr>
            <a:spLocks noGrp="1"/>
          </p:cNvSpPr>
          <p:nvPr>
            <p:ph type="body" sz="quarter" idx="12"/>
          </p:nvPr>
        </p:nvSpPr>
        <p:spPr>
          <a:xfrm>
            <a:off x="9582912" y="402709"/>
            <a:ext cx="8247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5813012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2"/>
          </p:nvPr>
        </p:nvSpPr>
        <p:spPr>
          <a:xfrm>
            <a:off x="9582914" y="2489471"/>
            <a:ext cx="8247752"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4375219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text (two columns, different text siz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7" name="Content Placeholder"/>
          <p:cNvSpPr>
            <a:spLocks noGrp="1"/>
          </p:cNvSpPr>
          <p:nvPr>
            <p:ph sz="quarter" idx="13"/>
          </p:nvPr>
        </p:nvSpPr>
        <p:spPr>
          <a:xfrm>
            <a:off x="420624" y="2434556"/>
            <a:ext cx="8284464" cy="6565369"/>
          </a:xfrm>
        </p:spPr>
        <p:txBody>
          <a:bodyPr/>
          <a:lstStyle>
            <a:lvl1pPr>
              <a:defRPr sz="4800"/>
            </a:lvl1pPr>
          </a:lstStyle>
          <a:p>
            <a:pPr lvl="0"/>
            <a:r>
              <a:rPr lang="en-US" dirty="0"/>
              <a:t>Click to edit Master text styles</a:t>
            </a:r>
          </a:p>
        </p:txBody>
      </p:sp>
      <p:sp>
        <p:nvSpPr>
          <p:cNvPr id="6" name="Text Placeholder"/>
          <p:cNvSpPr>
            <a:spLocks noGrp="1"/>
          </p:cNvSpPr>
          <p:nvPr>
            <p:ph type="body" sz="quarter" idx="12"/>
          </p:nvPr>
        </p:nvSpPr>
        <p:spPr>
          <a:xfrm>
            <a:off x="9582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85785603"/>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text (four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82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4"/>
          <p:cNvSpPr>
            <a:spLocks noGrp="1"/>
          </p:cNvSpPr>
          <p:nvPr>
            <p:ph type="body" sz="quarter" idx="15"/>
          </p:nvPr>
        </p:nvSpPr>
        <p:spPr>
          <a:xfrm>
            <a:off x="14154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72682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text,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605741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text (two narrow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6" name="Text Placeholder 1"/>
          <p:cNvSpPr>
            <a:spLocks noGrp="1"/>
          </p:cNvSpPr>
          <p:nvPr>
            <p:ph type="body" sz="quarter" idx="12"/>
          </p:nvPr>
        </p:nvSpPr>
        <p:spPr>
          <a:xfrm>
            <a:off x="9582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sz="quarter" idx="13"/>
          </p:nvPr>
        </p:nvSpPr>
        <p:spPr>
          <a:xfrm>
            <a:off x="14154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4687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itle, text (split background)">
    <p:spTree>
      <p:nvGrpSpPr>
        <p:cNvPr id="1" name=""/>
        <p:cNvGrpSpPr/>
        <p:nvPr/>
      </p:nvGrpSpPr>
      <p:grpSpPr>
        <a:xfrm>
          <a:off x="0" y="0"/>
          <a:ext cx="0" cy="0"/>
          <a:chOff x="0" y="0"/>
          <a:chExt cx="0" cy="0"/>
        </a:xfrm>
      </p:grpSpPr>
      <p:sp>
        <p:nvSpPr>
          <p:cNvPr id="2" name="Title"/>
          <p:cNvSpPr>
            <a:spLocks noGrp="1"/>
          </p:cNvSpPr>
          <p:nvPr>
            <p:ph type="title"/>
          </p:nvPr>
        </p:nvSpPr>
        <p:spPr>
          <a:xfrm>
            <a:off x="420626" y="402709"/>
            <a:ext cx="8284328" cy="8597217"/>
          </a:xfrm>
        </p:spPr>
        <p:txBody>
          <a:bodyPr/>
          <a:lstStyle/>
          <a:p>
            <a:r>
              <a:rPr lang="en-US" dirty="0"/>
              <a:t>Click to edit Master title style</a:t>
            </a:r>
          </a:p>
        </p:txBody>
      </p:sp>
      <p:sp>
        <p:nvSpPr>
          <p:cNvPr id="7" name="Black rectangle">
            <a:extLst>
              <a:ext uri="{FF2B5EF4-FFF2-40B4-BE49-F238E27FC236}">
                <a16:creationId xmlns:a16="http://schemas.microsoft.com/office/drawing/2014/main" id="{612CE115-19C6-174D-97D1-85AD78D8BEA7}"/>
              </a:ext>
              <a:ext uri="{C183D7F6-B498-43B3-948B-1728B52AA6E4}">
                <adec:decorative xmlns:adec="http://schemas.microsoft.com/office/drawing/2017/decorative" val="1"/>
              </a:ext>
            </a:extLst>
          </p:cNvPr>
          <p:cNvSpPr/>
          <p:nvPr userDrawn="1"/>
        </p:nvSpPr>
        <p:spPr>
          <a:xfrm>
            <a:off x="9144000" y="0"/>
            <a:ext cx="9144000" cy="10296525"/>
          </a:xfrm>
          <a:prstGeom prst="rect">
            <a:avLst/>
          </a:prstGeom>
          <a:solidFill>
            <a:schemeClr val="tx1"/>
          </a:solidFill>
        </p:spPr>
        <p:txBody>
          <a:bodyPr wrap="square" lIns="0" tIns="0" rIns="0" bIns="0" rtlCol="0" anchor="ctr">
            <a:noAutofit/>
          </a:bodyPr>
          <a:lstStyle/>
          <a:p>
            <a:pPr algn="ctr"/>
            <a:endParaRPr lang="en-US" sz="2400" b="0" i="0" dirty="0">
              <a:solidFill>
                <a:srgbClr val="FFFFFF"/>
              </a:solidFill>
              <a:latin typeface="IBM Plex Sans" panose="020B0503050203000203" pitchFamily="34" charset="0"/>
              <a:cs typeface="Arial"/>
            </a:endParaRPr>
          </a:p>
        </p:txBody>
      </p:sp>
      <p:sp>
        <p:nvSpPr>
          <p:cNvPr id="6" name="Text Placeholder"/>
          <p:cNvSpPr>
            <a:spLocks noGrp="1"/>
          </p:cNvSpPr>
          <p:nvPr>
            <p:ph type="body" sz="quarter" idx="12"/>
          </p:nvPr>
        </p:nvSpPr>
        <p:spPr>
          <a:xfrm>
            <a:off x="9582912" y="402709"/>
            <a:ext cx="8247888" cy="8597217"/>
          </a:xfrm>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4464113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itle, 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04468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pt-BR"/>
              <a:t>Clique para editar o título Mestre</a:t>
            </a:r>
            <a:endParaRPr lang="en-US" dirty="0"/>
          </a:p>
        </p:txBody>
      </p:sp>
      <p:sp>
        <p:nvSpPr>
          <p:cNvPr id="6" name="Text Placeholder"/>
          <p:cNvSpPr>
            <a:spLocks noGrp="1"/>
          </p:cNvSpPr>
          <p:nvPr>
            <p:ph type="body" sz="quarter" idx="12"/>
          </p:nvPr>
        </p:nvSpPr>
        <p:spPr>
          <a:xfrm>
            <a:off x="9582912" y="402709"/>
            <a:ext cx="8247888" cy="8597217"/>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8459964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itle, half-blank area">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8597217"/>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03723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itle, blank">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736174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nsight, text, boxe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p:cNvSpPr>
            <a:spLocks noGrp="1"/>
          </p:cNvSpPr>
          <p:nvPr>
            <p:ph type="body" sz="quarter" idx="13"/>
          </p:nvPr>
        </p:nvSpPr>
        <p:spPr>
          <a:xfrm>
            <a:off x="438912" y="2489471"/>
            <a:ext cx="8247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0"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2" name="Content Placeholder 3"/>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7828083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boxes (3 med, 2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9144000" cy="5148265"/>
          </a:xfrm>
          <a:solidFill>
            <a:srgbClr val="0530AD"/>
          </a:solidFill>
        </p:spPr>
        <p:txBody>
          <a:bodyPr lIns="420624" tIns="411480" rIns="420624" bIns="420624"/>
          <a:lstStyle>
            <a:lvl1pPr>
              <a:defRPr>
                <a:solidFill>
                  <a:schemeClr val="bg1"/>
                </a:solidFill>
              </a:defRPr>
            </a:lvl1pPr>
          </a:lstStyle>
          <a:p>
            <a:r>
              <a:rPr lang="en-US" dirty="0"/>
              <a:t>Click to edit Master title style</a:t>
            </a:r>
          </a:p>
        </p:txBody>
      </p:sp>
      <p:sp>
        <p:nvSpPr>
          <p:cNvPr id="6" name="Content Placeholder 1"/>
          <p:cNvSpPr>
            <a:spLocks noGrp="1"/>
          </p:cNvSpPr>
          <p:nvPr>
            <p:ph sz="quarter" idx="17"/>
          </p:nvPr>
        </p:nvSpPr>
        <p:spPr>
          <a:xfrm>
            <a:off x="9144000" y="0"/>
            <a:ext cx="4572000" cy="5148263"/>
          </a:xfrm>
          <a:solidFill>
            <a:schemeClr val="accent2"/>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11" name="Content Placeholder 2"/>
          <p:cNvSpPr>
            <a:spLocks noGrp="1"/>
          </p:cNvSpPr>
          <p:nvPr>
            <p:ph sz="quarter" idx="18"/>
          </p:nvPr>
        </p:nvSpPr>
        <p:spPr>
          <a:xfrm>
            <a:off x="13716000" y="0"/>
            <a:ext cx="4572000" cy="5148263"/>
          </a:xfrm>
          <a:solidFill>
            <a:srgbClr val="061F80"/>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7" name="Content Placeholder 3"/>
          <p:cNvSpPr>
            <a:spLocks noGrp="1"/>
          </p:cNvSpPr>
          <p:nvPr>
            <p:ph sz="quarter" idx="20"/>
          </p:nvPr>
        </p:nvSpPr>
        <p:spPr>
          <a:xfrm>
            <a:off x="0" y="5145087"/>
            <a:ext cx="9144000" cy="5151439"/>
          </a:xfrm>
          <a:solidFill>
            <a:schemeClr val="tx1"/>
          </a:solidFill>
        </p:spPr>
        <p:txBody>
          <a:bodyPr lIns="457200" tIns="384048" rIns="457200" bIns="228600"/>
          <a:lstStyle>
            <a:lvl1pPr>
              <a:defRPr>
                <a:solidFill>
                  <a:schemeClr val="bg1"/>
                </a:solidFill>
              </a:defRPr>
            </a:lvl1pPr>
          </a:lstStyle>
          <a:p>
            <a:pPr lvl="0"/>
            <a:r>
              <a:rPr lang="en-US" dirty="0"/>
              <a:t>Click to edit Master text styles</a:t>
            </a:r>
          </a:p>
        </p:txBody>
      </p:sp>
      <p:sp>
        <p:nvSpPr>
          <p:cNvPr id="14" name="Content Placeholder 4"/>
          <p:cNvSpPr>
            <a:spLocks noGrp="1"/>
          </p:cNvSpPr>
          <p:nvPr>
            <p:ph sz="quarter" idx="19"/>
          </p:nvPr>
        </p:nvSpPr>
        <p:spPr>
          <a:xfrm>
            <a:off x="9144000" y="5145087"/>
            <a:ext cx="9144000" cy="5151439"/>
          </a:xfrm>
          <a:solidFill>
            <a:srgbClr val="0530AD"/>
          </a:solidFill>
          <a:ln>
            <a:noFill/>
          </a:ln>
        </p:spPr>
        <p:txBody>
          <a:bodyPr lIns="457200" tIns="384048" rIns="457200" bIns="228600"/>
          <a:lstStyle>
            <a:lvl1pPr>
              <a:defRPr>
                <a:solidFill>
                  <a:schemeClr val="bg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33277394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boxes (1 large, 4 small)">
    <p:spTree>
      <p:nvGrpSpPr>
        <p:cNvPr id="1" name=""/>
        <p:cNvGrpSpPr/>
        <p:nvPr/>
      </p:nvGrpSpPr>
      <p:grpSpPr>
        <a:xfrm>
          <a:off x="0" y="0"/>
          <a:ext cx="0" cy="0"/>
          <a:chOff x="0" y="0"/>
          <a:chExt cx="0" cy="0"/>
        </a:xfrm>
      </p:grpSpPr>
      <p:sp>
        <p:nvSpPr>
          <p:cNvPr id="2" name="Title"/>
          <p:cNvSpPr>
            <a:spLocks noGrp="1"/>
          </p:cNvSpPr>
          <p:nvPr>
            <p:ph type="title"/>
          </p:nvPr>
        </p:nvSpPr>
        <p:spPr>
          <a:xfrm>
            <a:off x="0" y="-1"/>
            <a:ext cx="18288000" cy="5143684"/>
          </a:xfrm>
          <a:noFill/>
        </p:spPr>
        <p:txBody>
          <a:bodyPr lIns="384048" tIns="310896" rIns="384048" bIns="228600"/>
          <a:lstStyle>
            <a:lvl1pPr>
              <a:defRPr sz="9600"/>
            </a:lvl1pPr>
          </a:lstStyle>
          <a:p>
            <a:r>
              <a:rPr lang="en-US" dirty="0"/>
              <a:t>Click to edit Master title style</a:t>
            </a:r>
          </a:p>
        </p:txBody>
      </p:sp>
      <p:sp>
        <p:nvSpPr>
          <p:cNvPr id="13" name="Content Placeholder 1"/>
          <p:cNvSpPr>
            <a:spLocks noGrp="1"/>
          </p:cNvSpPr>
          <p:nvPr>
            <p:ph sz="quarter" idx="20"/>
          </p:nvPr>
        </p:nvSpPr>
        <p:spPr>
          <a:xfrm>
            <a:off x="0" y="5145087"/>
            <a:ext cx="4572000" cy="5151439"/>
          </a:xfrm>
          <a:solidFill>
            <a:srgbClr val="061F80"/>
          </a:solidFill>
        </p:spPr>
        <p:txBody>
          <a:bodyPr lIns="457200" tIns="384048" rIns="457200" bIns="228600"/>
          <a:lstStyle>
            <a:lvl1pPr>
              <a:defRPr>
                <a:solidFill>
                  <a:schemeClr val="bg1"/>
                </a:solidFill>
              </a:defRPr>
            </a:lvl1pPr>
          </a:lstStyle>
          <a:p>
            <a:pPr lvl="0"/>
            <a:r>
              <a:rPr lang="en-US"/>
              <a:t>Click to edit Master text styles</a:t>
            </a:r>
          </a:p>
        </p:txBody>
      </p:sp>
      <p:sp>
        <p:nvSpPr>
          <p:cNvPr id="12" name="Content Placeholder 2"/>
          <p:cNvSpPr>
            <a:spLocks noGrp="1"/>
          </p:cNvSpPr>
          <p:nvPr>
            <p:ph sz="quarter" idx="19"/>
          </p:nvPr>
        </p:nvSpPr>
        <p:spPr>
          <a:xfrm>
            <a:off x="4572002" y="5145087"/>
            <a:ext cx="4572000" cy="5151439"/>
          </a:xfrm>
          <a:solidFill>
            <a:srgbClr val="054ADA"/>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9" name="Content Placeholder 3"/>
          <p:cNvSpPr>
            <a:spLocks noGrp="1"/>
          </p:cNvSpPr>
          <p:nvPr>
            <p:ph sz="quarter" idx="17"/>
          </p:nvPr>
        </p:nvSpPr>
        <p:spPr>
          <a:xfrm>
            <a:off x="9144000" y="5145084"/>
            <a:ext cx="4572000" cy="5151441"/>
          </a:xfrm>
          <a:solidFill>
            <a:schemeClr val="accent2"/>
          </a:solidFill>
          <a:ln>
            <a:noFill/>
          </a:ln>
        </p:spPr>
        <p:txBody>
          <a:bodyPr lIns="457200" tIns="384048" rIns="457200" bIns="228600"/>
          <a:lstStyle>
            <a:lvl1pPr>
              <a:defRPr>
                <a:solidFill>
                  <a:schemeClr val="bg1"/>
                </a:solidFill>
              </a:defRPr>
            </a:lvl1pPr>
          </a:lstStyle>
          <a:p>
            <a:pPr lvl="0"/>
            <a:r>
              <a:rPr lang="en-US"/>
              <a:t>Click to edit Master text styles</a:t>
            </a:r>
          </a:p>
        </p:txBody>
      </p:sp>
      <p:sp>
        <p:nvSpPr>
          <p:cNvPr id="10" name="Content Placeholder 4"/>
          <p:cNvSpPr>
            <a:spLocks noGrp="1"/>
          </p:cNvSpPr>
          <p:nvPr>
            <p:ph sz="quarter" idx="18"/>
          </p:nvPr>
        </p:nvSpPr>
        <p:spPr>
          <a:xfrm>
            <a:off x="13716000" y="5145084"/>
            <a:ext cx="4572000" cy="5151441"/>
          </a:xfrm>
          <a:solidFill>
            <a:srgbClr val="6EA6FF"/>
          </a:solidFill>
          <a:ln>
            <a:noFill/>
          </a:ln>
        </p:spPr>
        <p:txBody>
          <a:bodyPr lIns="457200" tIns="384048" rIns="457200" bIns="228600"/>
          <a:lstStyle>
            <a:lvl1pPr>
              <a:defRPr>
                <a:solidFill>
                  <a:schemeClr val="tx1"/>
                </a:solidFill>
              </a:defRPr>
            </a:lvl1pPr>
          </a:lstStyle>
          <a:p>
            <a:pPr lvl="0"/>
            <a:r>
              <a:rPr lang="en-US" dirty="0"/>
              <a:t>Click to edit Master text styles</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tx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91381556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title (black box) over image(s)">
    <p:spTree>
      <p:nvGrpSpPr>
        <p:cNvPr id="1" name=""/>
        <p:cNvGrpSpPr/>
        <p:nvPr/>
      </p:nvGrpSpPr>
      <p:grpSpPr>
        <a:xfrm>
          <a:off x="0" y="0"/>
          <a:ext cx="0" cy="0"/>
          <a:chOff x="0" y="0"/>
          <a:chExt cx="0" cy="0"/>
        </a:xfrm>
      </p:grpSpPr>
      <p:sp>
        <p:nvSpPr>
          <p:cNvPr id="2" name="Title"/>
          <p:cNvSpPr>
            <a:spLocks noGrp="1"/>
          </p:cNvSpPr>
          <p:nvPr>
            <p:ph type="title"/>
          </p:nvPr>
        </p:nvSpPr>
        <p:spPr>
          <a:xfrm>
            <a:off x="0" y="0"/>
            <a:ext cx="18288000" cy="2555064"/>
          </a:xfrm>
          <a:solidFill>
            <a:schemeClr val="tx2"/>
          </a:solidFill>
        </p:spPr>
        <p:txBody>
          <a:bodyPr lIns="420624" tIns="411480" rIns="420624" bIns="420624"/>
          <a:lstStyle>
            <a:lvl1pPr>
              <a:defRPr>
                <a:solidFill>
                  <a:schemeClr val="tx1"/>
                </a:solidFill>
              </a:defRPr>
            </a:lvl1pPr>
          </a:lstStyle>
          <a:p>
            <a:r>
              <a:rPr lang="en-US" dirty="0"/>
              <a:t>Click to edit Master title style</a:t>
            </a:r>
          </a:p>
        </p:txBody>
      </p:sp>
      <p:sp>
        <p:nvSpPr>
          <p:cNvPr id="6" name="Picture Placeholder"/>
          <p:cNvSpPr>
            <a:spLocks noGrp="1"/>
          </p:cNvSpPr>
          <p:nvPr>
            <p:ph type="pic" sz="quarter" idx="12"/>
          </p:nvPr>
        </p:nvSpPr>
        <p:spPr>
          <a:xfrm>
            <a:off x="0" y="2555064"/>
            <a:ext cx="18288000" cy="7741461"/>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9242506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ext (black box) over image(s)">
    <p:spTree>
      <p:nvGrpSpPr>
        <p:cNvPr id="1" name=""/>
        <p:cNvGrpSpPr/>
        <p:nvPr/>
      </p:nvGrpSpPr>
      <p:grpSpPr>
        <a:xfrm>
          <a:off x="0" y="0"/>
          <a:ext cx="0" cy="0"/>
          <a:chOff x="0" y="0"/>
          <a:chExt cx="0" cy="0"/>
        </a:xfrm>
      </p:grpSpPr>
      <p:sp>
        <p:nvSpPr>
          <p:cNvPr id="9" name="Picture Placeholder"/>
          <p:cNvSpPr>
            <a:spLocks noGrp="1"/>
          </p:cNvSpPr>
          <p:nvPr>
            <p:ph type="pic" sz="quarter" idx="14"/>
          </p:nvPr>
        </p:nvSpPr>
        <p:spPr>
          <a:xfrm>
            <a:off x="0" y="0"/>
            <a:ext cx="18288000" cy="10305677"/>
          </a:xfrm>
        </p:spPr>
        <p:txBody>
          <a:bodyPr lIns="91440" tIns="91440" rIns="91440" bIns="91440"/>
          <a:lstStyle/>
          <a:p>
            <a:r>
              <a:rPr lang="en-US" dirty="0"/>
              <a:t>Drag picture to placeholder or click icon to add</a:t>
            </a:r>
          </a:p>
        </p:txBody>
      </p:sp>
      <p:sp>
        <p:nvSpPr>
          <p:cNvPr id="6" name="Text Placeholder"/>
          <p:cNvSpPr>
            <a:spLocks noGrp="1"/>
          </p:cNvSpPr>
          <p:nvPr>
            <p:ph type="body" sz="quarter" idx="12"/>
          </p:nvPr>
        </p:nvSpPr>
        <p:spPr>
          <a:xfrm>
            <a:off x="-5" y="5148262"/>
            <a:ext cx="4572006" cy="5148263"/>
          </a:xfrm>
          <a:solidFill>
            <a:schemeClr val="tx2"/>
          </a:solidFill>
        </p:spPr>
        <p:txBody>
          <a:bodyPr lIns="457200" tIns="384048" rIns="457200" bIns="228600"/>
          <a:lstStyle>
            <a:lvl1pPr>
              <a:buClr>
                <a:schemeClr val="tx1"/>
              </a:buClr>
              <a:defRPr>
                <a:solidFill>
                  <a:schemeClr val="tx1"/>
                </a:solidFill>
              </a:defRPr>
            </a:lvl1pPr>
            <a:lvl2pPr>
              <a:buClr>
                <a:schemeClr val="tx1"/>
              </a:buClr>
              <a:defRPr sz="2000">
                <a:solidFill>
                  <a:schemeClr val="tx1"/>
                </a:solidFill>
              </a:defRPr>
            </a:lvl2pPr>
            <a:lvl3pPr>
              <a:buClr>
                <a:schemeClr val="tx1"/>
              </a:buClr>
              <a:defRPr sz="2000">
                <a:solidFill>
                  <a:schemeClr val="tx1"/>
                </a:solidFill>
              </a:defRPr>
            </a:lvl3pPr>
            <a:lvl4pPr>
              <a:buClr>
                <a:schemeClr val="tx1"/>
              </a:buClr>
              <a:defRPr sz="2000">
                <a:solidFill>
                  <a:schemeClr val="tx1"/>
                </a:solidFill>
              </a:defRPr>
            </a:lvl4pPr>
            <a:lvl5pPr>
              <a:buClr>
                <a:schemeClr val="tx1"/>
              </a:buClr>
              <a:defRPr sz="2000">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93187946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boxes (4 tall)">
    <p:spTree>
      <p:nvGrpSpPr>
        <p:cNvPr id="1" name=""/>
        <p:cNvGrpSpPr/>
        <p:nvPr/>
      </p:nvGrpSpPr>
      <p:grpSpPr>
        <a:xfrm>
          <a:off x="0" y="0"/>
          <a:ext cx="0" cy="0"/>
          <a:chOff x="0" y="0"/>
          <a:chExt cx="0" cy="0"/>
        </a:xfrm>
      </p:grpSpPr>
      <p:sp>
        <p:nvSpPr>
          <p:cNvPr id="11" name="Content Placeholder 1"/>
          <p:cNvSpPr>
            <a:spLocks noGrp="1"/>
          </p:cNvSpPr>
          <p:nvPr>
            <p:ph sz="quarter" idx="12"/>
          </p:nvPr>
        </p:nvSpPr>
        <p:spPr>
          <a:xfrm>
            <a:off x="0" y="0"/>
            <a:ext cx="4572000" cy="10305677"/>
          </a:xfrm>
          <a:solidFill>
            <a:schemeClr val="accent2"/>
          </a:solidFill>
        </p:spPr>
        <p:txBody>
          <a:bodyPr lIns="457200" tIns="384048" rIns="457200" bIns="228600"/>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2"/>
          <p:cNvSpPr>
            <a:spLocks noGrp="1"/>
          </p:cNvSpPr>
          <p:nvPr>
            <p:ph sz="quarter" idx="13"/>
          </p:nvPr>
        </p:nvSpPr>
        <p:spPr>
          <a:xfrm>
            <a:off x="4572000" y="0"/>
            <a:ext cx="4572000" cy="10305677"/>
          </a:xfrm>
          <a:solidFill>
            <a:srgbClr val="054ADA"/>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3"/>
          <p:cNvSpPr>
            <a:spLocks noGrp="1"/>
          </p:cNvSpPr>
          <p:nvPr>
            <p:ph sz="quarter" idx="14"/>
          </p:nvPr>
        </p:nvSpPr>
        <p:spPr>
          <a:xfrm>
            <a:off x="9144000" y="0"/>
            <a:ext cx="4572000" cy="10305677"/>
          </a:xfrm>
          <a:solidFill>
            <a:srgbClr val="0530AD"/>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4"/>
          <p:cNvSpPr>
            <a:spLocks noGrp="1"/>
          </p:cNvSpPr>
          <p:nvPr>
            <p:ph sz="quarter" idx="15"/>
          </p:nvPr>
        </p:nvSpPr>
        <p:spPr>
          <a:xfrm>
            <a:off x="13716000" y="0"/>
            <a:ext cx="4572000" cy="10305677"/>
          </a:xfrm>
          <a:solidFill>
            <a:srgbClr val="061F80"/>
          </a:solidFill>
        </p:spPr>
        <p:txBody>
          <a:bodyPr lIns="457200" tIns="384048" rIns="457200" bIns="228600"/>
          <a:lstStyle>
            <a:lvl1pP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lvl1pPr>
              <a:defRPr>
                <a:solidFill>
                  <a:schemeClr val="bg1"/>
                </a:solidFill>
              </a:defRPr>
            </a:lvl1p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lvl1pPr>
              <a:defRPr>
                <a:solidFill>
                  <a:schemeClr val="bg1"/>
                </a:solidFill>
              </a:defRPr>
            </a:lvl1p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8642608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itle, text (1/4), content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p:cNvSpPr>
            <a:spLocks noGrp="1"/>
          </p:cNvSpPr>
          <p:nvPr>
            <p:ph sz="quarter" idx="13"/>
          </p:nvPr>
        </p:nvSpPr>
        <p:spPr>
          <a:xfrm>
            <a:off x="5029200" y="2489471"/>
            <a:ext cx="12801600"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03605913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itle, text (1/4), blank (3/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5898819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two column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pt-BR"/>
              <a:t>Clique para editar o título Mestre</a:t>
            </a:r>
            <a:endParaRPr lang="en-US" dirty="0"/>
          </a:p>
        </p:txBody>
      </p:sp>
      <p:sp>
        <p:nvSpPr>
          <p:cNvPr id="8" name="Text Placeholder"/>
          <p:cNvSpPr>
            <a:spLocks noGrp="1"/>
          </p:cNvSpPr>
          <p:nvPr>
            <p:ph type="body" sz="quarter" idx="13"/>
          </p:nvPr>
        </p:nvSpPr>
        <p:spPr>
          <a:xfrm>
            <a:off x="438912" y="2489471"/>
            <a:ext cx="8247888"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6" name="Text Placeholder"/>
          <p:cNvSpPr>
            <a:spLocks noGrp="1"/>
          </p:cNvSpPr>
          <p:nvPr>
            <p:ph type="body" sz="quarter" idx="12"/>
          </p:nvPr>
        </p:nvSpPr>
        <p:spPr>
          <a:xfrm>
            <a:off x="9582914" y="2489471"/>
            <a:ext cx="8247752" cy="6510455"/>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44371772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ase study 1: title, text (two columns), half-image">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2"/>
          <p:cNvSpPr>
            <a:spLocks noGrp="1"/>
          </p:cNvSpPr>
          <p:nvPr>
            <p:ph type="body" sz="quarter" idx="15"/>
          </p:nvPr>
        </p:nvSpPr>
        <p:spPr>
          <a:xfrm>
            <a:off x="5010912" y="2489471"/>
            <a:ext cx="3675888" cy="65104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p:cNvSpPr>
            <a:spLocks noGrp="1"/>
          </p:cNvSpPr>
          <p:nvPr>
            <p:ph type="pic" sz="quarter" idx="14"/>
          </p:nvPr>
        </p:nvSpPr>
        <p:spPr>
          <a:xfrm>
            <a:off x="9144000" y="0"/>
            <a:ext cx="9144000" cy="10296525"/>
          </a:xfrm>
        </p:spPr>
        <p:txBody>
          <a:bodyPr lIns="91440" tIns="91440" rIns="91440" bIns="91440"/>
          <a:lstStyle/>
          <a:p>
            <a:r>
              <a:rPr lang="en-US" dirty="0"/>
              <a:t>Drag picture to placeholder or click icon to add</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6645278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case study 2: title, text (2/4), quote (2/4)">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a:t>Click to edit Master title style</a:t>
            </a:r>
          </a:p>
        </p:txBody>
      </p:sp>
      <p:sp>
        <p:nvSpPr>
          <p:cNvPr id="6" name="Text Placeholder 1"/>
          <p:cNvSpPr>
            <a:spLocks noGrp="1"/>
          </p:cNvSpPr>
          <p:nvPr>
            <p:ph type="body" sz="quarter" idx="12"/>
          </p:nvPr>
        </p:nvSpPr>
        <p:spPr>
          <a:xfrm>
            <a:off x="438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2"/>
          <p:cNvSpPr>
            <a:spLocks noGrp="1"/>
          </p:cNvSpPr>
          <p:nvPr>
            <p:ph type="body" sz="quarter" idx="13"/>
          </p:nvPr>
        </p:nvSpPr>
        <p:spPr>
          <a:xfrm>
            <a:off x="5010912" y="2489471"/>
            <a:ext cx="3675888" cy="651045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3"/>
          <p:cNvSpPr>
            <a:spLocks noGrp="1"/>
          </p:cNvSpPr>
          <p:nvPr>
            <p:ph type="body" sz="quarter" idx="14"/>
          </p:nvPr>
        </p:nvSpPr>
        <p:spPr>
          <a:xfrm>
            <a:off x="9546336" y="2434556"/>
            <a:ext cx="8284464" cy="6565369"/>
          </a:xfrm>
        </p:spPr>
        <p:txBody>
          <a:bodyPr/>
          <a:lstStyle>
            <a:lvl1pPr>
              <a:defRPr sz="48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0946756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Text Placeholder"/>
          <p:cNvSpPr>
            <a:spLocks noGrp="1"/>
          </p:cNvSpPr>
          <p:nvPr>
            <p:ph type="body" sz="quarter" idx="12"/>
          </p:nvPr>
        </p:nvSpPr>
        <p:spPr>
          <a:xfrm>
            <a:off x="438912" y="402709"/>
            <a:ext cx="3675888" cy="859721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able Placeholder"/>
          <p:cNvSpPr>
            <a:spLocks noGrp="1"/>
          </p:cNvSpPr>
          <p:nvPr>
            <p:ph type="tbl" sz="quarter" idx="13"/>
          </p:nvPr>
        </p:nvSpPr>
        <p:spPr>
          <a:xfrm>
            <a:off x="5010914" y="402709"/>
            <a:ext cx="12819752" cy="8597217"/>
          </a:xfrm>
        </p:spPr>
        <p:txBody>
          <a:bodyPr lIns="0" tIns="0" rIns="91440" bIns="91440"/>
          <a:lstStyle/>
          <a:p>
            <a:r>
              <a:rPr lang="en-US" dirty="0"/>
              <a:t>Click icon to add table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211072089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blank (with footer)">
    <p:spTree>
      <p:nvGrpSpPr>
        <p:cNvPr id="1" name=""/>
        <p:cNvGrpSpPr/>
        <p:nvPr/>
      </p:nvGrpSpPr>
      <p:grpSpPr>
        <a:xfrm>
          <a:off x="0" y="0"/>
          <a:ext cx="0" cy="0"/>
          <a:chOff x="0" y="0"/>
          <a:chExt cx="0" cy="0"/>
        </a:xfrm>
      </p:grpSpPr>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8369024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blank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79177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 name="Title"/>
          <p:cNvSpPr>
            <a:spLocks noGrp="1"/>
          </p:cNvSpPr>
          <p:nvPr>
            <p:ph type="title"/>
          </p:nvPr>
        </p:nvSpPr>
        <p:spPr>
          <a:xfrm>
            <a:off x="420624" y="402709"/>
            <a:ext cx="8284464" cy="1610834"/>
          </a:xfrm>
        </p:spPr>
        <p:txBody>
          <a:bodyPr/>
          <a:lstStyle/>
          <a:p>
            <a:r>
              <a:rPr lang="en-US" dirty="0"/>
              <a:t>Click to edit Master title style</a:t>
            </a:r>
          </a:p>
        </p:txBody>
      </p:sp>
      <p:sp>
        <p:nvSpPr>
          <p:cNvPr id="8" name="Text Placeholder 1"/>
          <p:cNvSpPr>
            <a:spLocks noGrp="1"/>
          </p:cNvSpPr>
          <p:nvPr>
            <p:ph type="body" sz="quarter" idx="13"/>
          </p:nvPr>
        </p:nvSpPr>
        <p:spPr>
          <a:xfrm>
            <a:off x="438912" y="2526081"/>
            <a:ext cx="8247888" cy="2622182"/>
          </a:xfrm>
        </p:spPr>
        <p:txBody>
          <a:bodyPr/>
          <a:lstStyle>
            <a:lvl1pPr>
              <a:spcBef>
                <a:spcPts val="0"/>
              </a:spcBef>
              <a:defRPr sz="2000"/>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p:txBody>
      </p:sp>
      <p:sp>
        <p:nvSpPr>
          <p:cNvPr id="6" name="Text Placeholder 2">
            <a:extLst>
              <a:ext uri="{FF2B5EF4-FFF2-40B4-BE49-F238E27FC236}">
                <a16:creationId xmlns:a16="http://schemas.microsoft.com/office/drawing/2014/main" id="{11C6F2CA-B8B6-BF4F-8900-E2319DA9DD35}"/>
              </a:ext>
            </a:extLst>
          </p:cNvPr>
          <p:cNvSpPr>
            <a:spLocks noGrp="1"/>
          </p:cNvSpPr>
          <p:nvPr>
            <p:ph type="body" sz="quarter" idx="14"/>
          </p:nvPr>
        </p:nvSpPr>
        <p:spPr>
          <a:xfrm>
            <a:off x="438912" y="6425032"/>
            <a:ext cx="12819888" cy="2617605"/>
          </a:xfrm>
        </p:spPr>
        <p:txBody>
          <a:bodyPr anchor="b"/>
          <a:lstStyle>
            <a:lvl1pPr>
              <a:spcBef>
                <a:spcPts val="600"/>
              </a:spcBef>
              <a:defRPr sz="1200"/>
            </a:lvl1pPr>
            <a:lvl2pPr>
              <a:defRPr sz="1200"/>
            </a:lvl2pPr>
            <a:lvl3pPr>
              <a:defRPr sz="1200"/>
            </a:lvl3pPr>
            <a:lvl4pPr>
              <a:defRPr sz="1200"/>
            </a:lvl4pPr>
            <a:lvl5pPr>
              <a:defRPr sz="1200"/>
            </a:lvl5pPr>
          </a:lstStyle>
          <a:p>
            <a:pPr lvl="0"/>
            <a:r>
              <a:rPr lang="en-US" dirty="0"/>
              <a:t>Click to edit Master text styles</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84482133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ibm sign-off">
    <p:spTree>
      <p:nvGrpSpPr>
        <p:cNvPr id="1" name=""/>
        <p:cNvGrpSpPr/>
        <p:nvPr/>
      </p:nvGrpSpPr>
      <p:grpSpPr>
        <a:xfrm>
          <a:off x="0" y="0"/>
          <a:ext cx="0" cy="0"/>
          <a:chOff x="0" y="0"/>
          <a:chExt cx="0" cy="0"/>
        </a:xfrm>
      </p:grpSpPr>
      <p:pic>
        <p:nvPicPr>
          <p:cNvPr id="5" name="Picture" descr="IBM 8-bar logo"/>
          <p:cNvPicPr>
            <a:picLocks noChangeAspect="1"/>
          </p:cNvPicPr>
          <p:nvPr userDrawn="1"/>
        </p:nvPicPr>
        <p:blipFill>
          <a:blip r:embed="rId2"/>
          <a:stretch>
            <a:fillRect/>
          </a:stretch>
        </p:blipFill>
        <p:spPr>
          <a:xfrm>
            <a:off x="7846392" y="4630053"/>
            <a:ext cx="2595216" cy="1036423"/>
          </a:xfrm>
          <a:prstGeom prst="rect">
            <a:avLst/>
          </a:prstGeom>
        </p:spPr>
      </p:pic>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2189311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lvl1pPr>
              <a:defRPr>
                <a:solidFill>
                  <a:schemeClr val="tx1"/>
                </a:solidFill>
              </a:defRPr>
            </a:lvl1p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pic>
        <p:nvPicPr>
          <p:cNvPr id="6" name="Picture"/>
          <p:cNvPicPr>
            <a:picLocks noChangeAspect="1"/>
          </p:cNvPicPr>
          <p:nvPr userDrawn="1"/>
        </p:nvPicPr>
        <p:blipFill>
          <a:blip r:embed="rId2"/>
          <a:stretch>
            <a:fillRect/>
          </a:stretch>
        </p:blipFill>
        <p:spPr>
          <a:xfrm>
            <a:off x="16787625" y="9393796"/>
            <a:ext cx="1043178" cy="416601"/>
          </a:xfrm>
          <a:prstGeom prst="rect">
            <a:avLst/>
          </a:prstGeom>
        </p:spPr>
      </p:pic>
    </p:spTree>
    <p:extLst>
      <p:ext uri="{BB962C8B-B14F-4D97-AF65-F5344CB8AC3E}">
        <p14:creationId xmlns:p14="http://schemas.microsoft.com/office/powerpoint/2010/main" val="21861019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a:t>Click to edit Master title style</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107771408"/>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divider (with page contents)">
    <p:spTree>
      <p:nvGrpSpPr>
        <p:cNvPr id="1" name=""/>
        <p:cNvGrpSpPr/>
        <p:nvPr/>
      </p:nvGrpSpPr>
      <p:grpSpPr>
        <a:xfrm>
          <a:off x="0" y="0"/>
          <a:ext cx="0" cy="0"/>
          <a:chOff x="0" y="0"/>
          <a:chExt cx="0" cy="0"/>
        </a:xfrm>
      </p:grpSpPr>
      <p:sp>
        <p:nvSpPr>
          <p:cNvPr id="2" name="Title"/>
          <p:cNvSpPr>
            <a:spLocks noGrp="1"/>
          </p:cNvSpPr>
          <p:nvPr>
            <p:ph type="title"/>
          </p:nvPr>
        </p:nvSpPr>
        <p:spPr>
          <a:xfrm>
            <a:off x="420624" y="402708"/>
            <a:ext cx="8284464" cy="1601682"/>
          </a:xfrm>
        </p:spPr>
        <p:txBody>
          <a:bodyPr/>
          <a:lstStyle/>
          <a:p>
            <a:r>
              <a:rPr lang="en-US" dirty="0"/>
              <a:t>Click to edit Master title style</a:t>
            </a:r>
          </a:p>
        </p:txBody>
      </p:sp>
      <p:sp>
        <p:nvSpPr>
          <p:cNvPr id="8" name="Text Placeholder 1"/>
          <p:cNvSpPr>
            <a:spLocks noGrp="1"/>
          </p:cNvSpPr>
          <p:nvPr>
            <p:ph type="body" sz="quarter" idx="13"/>
          </p:nvPr>
        </p:nvSpPr>
        <p:spPr>
          <a:xfrm>
            <a:off x="438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6" name="Text Placeholder 2"/>
          <p:cNvSpPr>
            <a:spLocks noGrp="1"/>
          </p:cNvSpPr>
          <p:nvPr>
            <p:ph type="body" sz="quarter" idx="12"/>
          </p:nvPr>
        </p:nvSpPr>
        <p:spPr>
          <a:xfrm>
            <a:off x="9582912" y="2489471"/>
            <a:ext cx="8247888" cy="6510455"/>
          </a:xfrm>
        </p:spPr>
        <p:txBody>
          <a:bodyPr/>
          <a:lstStyle>
            <a:lvl1pPr>
              <a:spcBef>
                <a:spcPts val="0"/>
              </a:spcBef>
              <a:defRPr/>
            </a:lvl1pPr>
            <a:lvl2pPr marL="0" indent="0">
              <a:spcBef>
                <a:spcPts val="0"/>
              </a:spcBef>
              <a:buNone/>
              <a:defRPr/>
            </a:lvl2pPr>
            <a:lvl3pPr marL="403230" indent="0">
              <a:buNone/>
              <a:defRPr/>
            </a:lvl3pPr>
            <a:lvl4pPr marL="869962" indent="0">
              <a:buNone/>
              <a:defRPr/>
            </a:lvl4pPr>
            <a:lvl5pPr marL="1263666" indent="0">
              <a:buNone/>
              <a:defRPr/>
            </a:lvl5pPr>
          </a:lstStyle>
          <a:p>
            <a:pPr lvl="0"/>
            <a:r>
              <a:rPr lang="en-US" dirty="0"/>
              <a:t>Click to edit Master text styles</a:t>
            </a:r>
          </a:p>
          <a:p>
            <a:pPr lvl="0"/>
            <a:r>
              <a:rPr lang="en-US" dirty="0"/>
              <a:t>Second level</a:t>
            </a:r>
          </a:p>
          <a:p>
            <a:pPr lvl="1"/>
            <a:r>
              <a:rPr lang="en-US" dirty="0"/>
              <a:t>Third level</a:t>
            </a:r>
          </a:p>
          <a:p>
            <a:pPr lvl="1"/>
            <a:r>
              <a:rPr lang="en-US" dirty="0"/>
              <a:t>Fourth level</a:t>
            </a:r>
          </a:p>
          <a:p>
            <a:pPr lvl="1"/>
            <a:r>
              <a:rPr lang="en-US" dirty="0"/>
              <a:t>Fifth level</a:t>
            </a:r>
          </a:p>
        </p:txBody>
      </p:sp>
      <p:sp>
        <p:nvSpPr>
          <p:cNvPr id="3" name="Footer Placeholder"/>
          <p:cNvSpPr>
            <a:spLocks noGrp="1"/>
          </p:cNvSpPr>
          <p:nvPr>
            <p:ph type="ftr" sz="quarter" idx="10"/>
          </p:nvPr>
        </p:nvSpPr>
        <p:spPr/>
        <p:txBody>
          <a:bodyPr/>
          <a:lstStyle/>
          <a:p>
            <a:r>
              <a:rPr lang="en-US" dirty="0"/>
              <a:t>Group Name / DOC ID / Month XX, 2019 / © 2019 IBM Corporation</a:t>
            </a:r>
          </a:p>
        </p:txBody>
      </p:sp>
      <p:sp>
        <p:nvSpPr>
          <p:cNvPr id="4" name="Slide Number Placeholder"/>
          <p:cNvSpPr>
            <a:spLocks noGrp="1"/>
          </p:cNvSpPr>
          <p:nvPr>
            <p:ph type="sldNum" sz="quarter" idx="11"/>
          </p:nvPr>
        </p:nvSpPr>
        <p:spPr/>
        <p:txBody>
          <a:bodyPr/>
          <a:lstStyle/>
          <a:p>
            <a:fld id="{59395FB3-9C97-154F-86B2-7E381B951268}" type="slidenum">
              <a:rPr lang="en-US" smtClean="0"/>
              <a:pPr/>
              <a:t>‹#›</a:t>
            </a:fld>
            <a:endParaRPr lang="en-US" dirty="0"/>
          </a:p>
        </p:txBody>
      </p:sp>
    </p:spTree>
    <p:extLst>
      <p:ext uri="{BB962C8B-B14F-4D97-AF65-F5344CB8AC3E}">
        <p14:creationId xmlns:p14="http://schemas.microsoft.com/office/powerpoint/2010/main" val="166765199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5.xml"/><Relationship Id="rId18" Type="http://schemas.openxmlformats.org/officeDocument/2006/relationships/slideLayout" Target="../slideLayouts/slideLayout50.xml"/><Relationship Id="rId26" Type="http://schemas.openxmlformats.org/officeDocument/2006/relationships/slideLayout" Target="../slideLayouts/slideLayout58.xml"/><Relationship Id="rId3" Type="http://schemas.openxmlformats.org/officeDocument/2006/relationships/slideLayout" Target="../slideLayouts/slideLayout35.xml"/><Relationship Id="rId21" Type="http://schemas.openxmlformats.org/officeDocument/2006/relationships/slideLayout" Target="../slideLayouts/slideLayout53.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slideLayout" Target="../slideLayouts/slideLayout49.xml"/><Relationship Id="rId25" Type="http://schemas.openxmlformats.org/officeDocument/2006/relationships/slideLayout" Target="../slideLayouts/slideLayout57.xml"/><Relationship Id="rId33" Type="http://schemas.openxmlformats.org/officeDocument/2006/relationships/theme" Target="../theme/theme2.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20" Type="http://schemas.openxmlformats.org/officeDocument/2006/relationships/slideLayout" Target="../slideLayouts/slideLayout52.xml"/><Relationship Id="rId29" Type="http://schemas.openxmlformats.org/officeDocument/2006/relationships/slideLayout" Target="../slideLayouts/slideLayout61.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24" Type="http://schemas.openxmlformats.org/officeDocument/2006/relationships/slideLayout" Target="../slideLayouts/slideLayout56.xml"/><Relationship Id="rId32" Type="http://schemas.openxmlformats.org/officeDocument/2006/relationships/slideLayout" Target="../slideLayouts/slideLayout64.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23" Type="http://schemas.openxmlformats.org/officeDocument/2006/relationships/slideLayout" Target="../slideLayouts/slideLayout55.xml"/><Relationship Id="rId28" Type="http://schemas.openxmlformats.org/officeDocument/2006/relationships/slideLayout" Target="../slideLayouts/slideLayout60.xml"/><Relationship Id="rId10" Type="http://schemas.openxmlformats.org/officeDocument/2006/relationships/slideLayout" Target="../slideLayouts/slideLayout42.xml"/><Relationship Id="rId19" Type="http://schemas.openxmlformats.org/officeDocument/2006/relationships/slideLayout" Target="../slideLayouts/slideLayout51.xml"/><Relationship Id="rId31" Type="http://schemas.openxmlformats.org/officeDocument/2006/relationships/slideLayout" Target="../slideLayouts/slideLayout63.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 Id="rId22" Type="http://schemas.openxmlformats.org/officeDocument/2006/relationships/slideLayout" Target="../slideLayouts/slideLayout54.xml"/><Relationship Id="rId27" Type="http://schemas.openxmlformats.org/officeDocument/2006/relationships/slideLayout" Target="../slideLayouts/slideLayout59.xml"/><Relationship Id="rId30" Type="http://schemas.openxmlformats.org/officeDocument/2006/relationships/slideLayout" Target="../slideLayouts/slideLayout62.xml"/><Relationship Id="rId8"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77.xml"/><Relationship Id="rId18" Type="http://schemas.openxmlformats.org/officeDocument/2006/relationships/slideLayout" Target="../slideLayouts/slideLayout82.xml"/><Relationship Id="rId26" Type="http://schemas.openxmlformats.org/officeDocument/2006/relationships/slideLayout" Target="../slideLayouts/slideLayout90.xml"/><Relationship Id="rId3" Type="http://schemas.openxmlformats.org/officeDocument/2006/relationships/slideLayout" Target="../slideLayouts/slideLayout67.xml"/><Relationship Id="rId21" Type="http://schemas.openxmlformats.org/officeDocument/2006/relationships/slideLayout" Target="../slideLayouts/slideLayout85.xml"/><Relationship Id="rId7" Type="http://schemas.openxmlformats.org/officeDocument/2006/relationships/slideLayout" Target="../slideLayouts/slideLayout71.xml"/><Relationship Id="rId12" Type="http://schemas.openxmlformats.org/officeDocument/2006/relationships/slideLayout" Target="../slideLayouts/slideLayout76.xml"/><Relationship Id="rId17" Type="http://schemas.openxmlformats.org/officeDocument/2006/relationships/slideLayout" Target="../slideLayouts/slideLayout81.xml"/><Relationship Id="rId25" Type="http://schemas.openxmlformats.org/officeDocument/2006/relationships/slideLayout" Target="../slideLayouts/slideLayout89.xml"/><Relationship Id="rId33" Type="http://schemas.openxmlformats.org/officeDocument/2006/relationships/theme" Target="../theme/theme3.xml"/><Relationship Id="rId2" Type="http://schemas.openxmlformats.org/officeDocument/2006/relationships/slideLayout" Target="../slideLayouts/slideLayout66.xml"/><Relationship Id="rId16" Type="http://schemas.openxmlformats.org/officeDocument/2006/relationships/slideLayout" Target="../slideLayouts/slideLayout80.xml"/><Relationship Id="rId20" Type="http://schemas.openxmlformats.org/officeDocument/2006/relationships/slideLayout" Target="../slideLayouts/slideLayout84.xml"/><Relationship Id="rId29" Type="http://schemas.openxmlformats.org/officeDocument/2006/relationships/slideLayout" Target="../slideLayouts/slideLayout93.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slideLayout" Target="../slideLayouts/slideLayout75.xml"/><Relationship Id="rId24" Type="http://schemas.openxmlformats.org/officeDocument/2006/relationships/slideLayout" Target="../slideLayouts/slideLayout88.xml"/><Relationship Id="rId32" Type="http://schemas.openxmlformats.org/officeDocument/2006/relationships/slideLayout" Target="../slideLayouts/slideLayout96.xml"/><Relationship Id="rId5" Type="http://schemas.openxmlformats.org/officeDocument/2006/relationships/slideLayout" Target="../slideLayouts/slideLayout69.xml"/><Relationship Id="rId15" Type="http://schemas.openxmlformats.org/officeDocument/2006/relationships/slideLayout" Target="../slideLayouts/slideLayout79.xml"/><Relationship Id="rId23" Type="http://schemas.openxmlformats.org/officeDocument/2006/relationships/slideLayout" Target="../slideLayouts/slideLayout87.xml"/><Relationship Id="rId28" Type="http://schemas.openxmlformats.org/officeDocument/2006/relationships/slideLayout" Target="../slideLayouts/slideLayout92.xml"/><Relationship Id="rId10" Type="http://schemas.openxmlformats.org/officeDocument/2006/relationships/slideLayout" Target="../slideLayouts/slideLayout74.xml"/><Relationship Id="rId19" Type="http://schemas.openxmlformats.org/officeDocument/2006/relationships/slideLayout" Target="../slideLayouts/slideLayout83.xml"/><Relationship Id="rId31" Type="http://schemas.openxmlformats.org/officeDocument/2006/relationships/slideLayout" Target="../slideLayouts/slideLayout95.xml"/><Relationship Id="rId4" Type="http://schemas.openxmlformats.org/officeDocument/2006/relationships/slideLayout" Target="../slideLayouts/slideLayout68.xml"/><Relationship Id="rId9" Type="http://schemas.openxmlformats.org/officeDocument/2006/relationships/slideLayout" Target="../slideLayouts/slideLayout73.xml"/><Relationship Id="rId14" Type="http://schemas.openxmlformats.org/officeDocument/2006/relationships/slideLayout" Target="../slideLayouts/slideLayout78.xml"/><Relationship Id="rId22" Type="http://schemas.openxmlformats.org/officeDocument/2006/relationships/slideLayout" Target="../slideLayouts/slideLayout86.xml"/><Relationship Id="rId27" Type="http://schemas.openxmlformats.org/officeDocument/2006/relationships/slideLayout" Target="../slideLayouts/slideLayout91.xml"/><Relationship Id="rId30" Type="http://schemas.openxmlformats.org/officeDocument/2006/relationships/slideLayout" Target="../slideLayouts/slideLayout94.xml"/><Relationship Id="rId8" Type="http://schemas.openxmlformats.org/officeDocument/2006/relationships/slideLayout" Target="../slideLayouts/slideLayout72.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 Type="http://schemas.openxmlformats.org/officeDocument/2006/relationships/slideLayout" Target="../slideLayouts/slideLayout99.xml"/><Relationship Id="rId21" Type="http://schemas.openxmlformats.org/officeDocument/2006/relationships/slideLayout" Target="../slideLayouts/slideLayout117.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theme" Target="../theme/theme4.xml"/><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8" Type="http://schemas.openxmlformats.org/officeDocument/2006/relationships/slideLayout" Target="../slideLayouts/slideLayout10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pt-BR"/>
              <a:t>Clique para editar o título Mestre</a:t>
            </a:r>
            <a:endParaRPr lang="en-US" dirty="0"/>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bg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927666890"/>
      </p:ext>
    </p:extLst>
  </p:cSld>
  <p:clrMap bg1="dk1" tx1="lt1" bg2="dk2" tx2="lt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 id="2147483836" r:id="rId12"/>
    <p:sldLayoutId id="2147483838" r:id="rId13"/>
    <p:sldLayoutId id="2147483839" r:id="rId14"/>
    <p:sldLayoutId id="2147483840" r:id="rId15"/>
    <p:sldLayoutId id="2147483841" r:id="rId16"/>
    <p:sldLayoutId id="2147483842" r:id="rId17"/>
    <p:sldLayoutId id="2147483843" r:id="rId18"/>
    <p:sldLayoutId id="2147483959" r:id="rId19"/>
    <p:sldLayoutId id="2147483845" r:id="rId20"/>
    <p:sldLayoutId id="2147483846" r:id="rId21"/>
    <p:sldLayoutId id="2147483847" r:id="rId22"/>
    <p:sldLayoutId id="2147483848" r:id="rId23"/>
    <p:sldLayoutId id="2147483849" r:id="rId24"/>
    <p:sldLayoutId id="2147483850" r:id="rId25"/>
    <p:sldLayoutId id="2147483851" r:id="rId26"/>
    <p:sldLayoutId id="2147483852" r:id="rId27"/>
    <p:sldLayoutId id="2147483853" r:id="rId28"/>
    <p:sldLayoutId id="2147483854" r:id="rId29"/>
    <p:sldLayoutId id="2147483855" r:id="rId30"/>
    <p:sldLayoutId id="2147483856" r:id="rId31"/>
    <p:sldLayoutId id="2147483857" r:id="rId32"/>
  </p:sldLayoutIdLst>
  <p:hf hdr="0" dt="0"/>
  <p:txStyles>
    <p:titleStyle>
      <a:lvl1pPr algn="l" rtl="0" eaLnBrk="1" fontAlgn="base" hangingPunct="1">
        <a:lnSpc>
          <a:spcPct val="90000"/>
        </a:lnSpc>
        <a:spcBef>
          <a:spcPct val="0"/>
        </a:spcBef>
        <a:spcAft>
          <a:spcPct val="0"/>
        </a:spcAft>
        <a:defRPr sz="48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bg1"/>
        </a:buClr>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bg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bg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1"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1409978834"/>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 id="2147483867" r:id="rId9"/>
    <p:sldLayoutId id="2147483868" r:id="rId10"/>
    <p:sldLayoutId id="2147483869" r:id="rId11"/>
    <p:sldLayoutId id="2147483870" r:id="rId12"/>
    <p:sldLayoutId id="2147483871" r:id="rId13"/>
    <p:sldLayoutId id="2147483872" r:id="rId14"/>
    <p:sldLayoutId id="2147483873" r:id="rId15"/>
    <p:sldLayoutId id="2147483874" r:id="rId16"/>
    <p:sldLayoutId id="2147483875" r:id="rId17"/>
    <p:sldLayoutId id="2147483876" r:id="rId18"/>
    <p:sldLayoutId id="2147483958" r:id="rId19"/>
    <p:sldLayoutId id="2147483878" r:id="rId20"/>
    <p:sldLayoutId id="2147483879" r:id="rId21"/>
    <p:sldLayoutId id="2147483880" r:id="rId22"/>
    <p:sldLayoutId id="2147483881" r:id="rId23"/>
    <p:sldLayoutId id="2147483882" r:id="rId24"/>
    <p:sldLayoutId id="2147483883" r:id="rId25"/>
    <p:sldLayoutId id="2147483884" r:id="rId26"/>
    <p:sldLayoutId id="2147483885" r:id="rId27"/>
    <p:sldLayoutId id="2147483886" r:id="rId28"/>
    <p:sldLayoutId id="2147483887" r:id="rId29"/>
    <p:sldLayoutId id="2147483888" r:id="rId30"/>
    <p:sldLayoutId id="2147483889" r:id="rId31"/>
    <p:sldLayoutId id="2147483890" r:id="rId32"/>
  </p:sldLayoutIdLst>
  <p:hf hdr="0" dt="0"/>
  <p:txStyles>
    <p:titleStyle>
      <a:lvl1pPr algn="l" rtl="0" eaLnBrk="1" fontAlgn="base" hangingPunct="1">
        <a:lnSpc>
          <a:spcPct val="90000"/>
        </a:lnSpc>
        <a:spcBef>
          <a:spcPct val="0"/>
        </a:spcBef>
        <a:spcAft>
          <a:spcPct val="0"/>
        </a:spcAft>
        <a:defRPr sz="4800" b="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bg1"/>
        </a:buClr>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3F3F3"/>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tx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58"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240078074"/>
      </p:ext>
    </p:extLst>
  </p:cSld>
  <p:clrMap bg1="dk1" tx1="lt1" bg2="dk2" tx2="lt2" accent1="accent1" accent2="accent2" accent3="accent3" accent4="accent4" accent5="accent5" accent6="accent6" hlink="hlink" folHlink="folHlink"/>
  <p:sldLayoutIdLst>
    <p:sldLayoutId id="2147483892" r:id="rId1"/>
    <p:sldLayoutId id="2147483893" r:id="rId2"/>
    <p:sldLayoutId id="2147483894" r:id="rId3"/>
    <p:sldLayoutId id="2147483895" r:id="rId4"/>
    <p:sldLayoutId id="2147483896" r:id="rId5"/>
    <p:sldLayoutId id="2147483897" r:id="rId6"/>
    <p:sldLayoutId id="2147483898" r:id="rId7"/>
    <p:sldLayoutId id="2147483899" r:id="rId8"/>
    <p:sldLayoutId id="2147483900" r:id="rId9"/>
    <p:sldLayoutId id="2147483901" r:id="rId10"/>
    <p:sldLayoutId id="2147483902" r:id="rId11"/>
    <p:sldLayoutId id="2147483903" r:id="rId12"/>
    <p:sldLayoutId id="2147483904" r:id="rId13"/>
    <p:sldLayoutId id="2147483905" r:id="rId14"/>
    <p:sldLayoutId id="2147483906" r:id="rId15"/>
    <p:sldLayoutId id="2147483907" r:id="rId16"/>
    <p:sldLayoutId id="2147483908" r:id="rId17"/>
    <p:sldLayoutId id="2147483909" r:id="rId18"/>
    <p:sldLayoutId id="2147483910" r:id="rId19"/>
    <p:sldLayoutId id="2147483911" r:id="rId20"/>
    <p:sldLayoutId id="2147483912" r:id="rId21"/>
    <p:sldLayoutId id="2147483913" r:id="rId22"/>
    <p:sldLayoutId id="2147483914" r:id="rId23"/>
    <p:sldLayoutId id="2147483915" r:id="rId24"/>
    <p:sldLayoutId id="2147483916" r:id="rId25"/>
    <p:sldLayoutId id="2147483917" r:id="rId26"/>
    <p:sldLayoutId id="2147483918" r:id="rId27"/>
    <p:sldLayoutId id="2147483919" r:id="rId28"/>
    <p:sldLayoutId id="2147483920" r:id="rId29"/>
    <p:sldLayoutId id="2147483921" r:id="rId30"/>
    <p:sldLayoutId id="2147483922" r:id="rId31"/>
    <p:sldLayoutId id="2147483923" r:id="rId32"/>
  </p:sldLayoutIdLst>
  <p:hf hdr="0" dt="0"/>
  <p:txStyles>
    <p:titleStyle>
      <a:lvl1pPr algn="l" rtl="0" eaLnBrk="1" fontAlgn="base" hangingPunct="1">
        <a:lnSpc>
          <a:spcPct val="90000"/>
        </a:lnSpc>
        <a:spcBef>
          <a:spcPct val="0"/>
        </a:spcBef>
        <a:spcAft>
          <a:spcPct val="0"/>
        </a:spcAft>
        <a:defRPr sz="4800" b="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Title Placeholder"/>
          <p:cNvSpPr>
            <a:spLocks noGrp="1"/>
          </p:cNvSpPr>
          <p:nvPr>
            <p:ph type="title"/>
          </p:nvPr>
        </p:nvSpPr>
        <p:spPr>
          <a:xfrm>
            <a:off x="420624" y="402709"/>
            <a:ext cx="8284464" cy="8597217"/>
          </a:xfrm>
          <a:prstGeom prst="rect">
            <a:avLst/>
          </a:prstGeom>
        </p:spPr>
        <p:txBody>
          <a:bodyPr vert="horz" lIns="0" tIns="0" rIns="0" bIns="0" rtlCol="0" anchor="t">
            <a:noAutofit/>
          </a:bodyPr>
          <a:lstStyle/>
          <a:p>
            <a:r>
              <a:rPr lang="en-US" dirty="0"/>
              <a:t>Click to edit Master title style</a:t>
            </a:r>
          </a:p>
        </p:txBody>
      </p:sp>
      <p:sp>
        <p:nvSpPr>
          <p:cNvPr id="5" name="Text Placeholder"/>
          <p:cNvSpPr>
            <a:spLocks noGrp="1"/>
          </p:cNvSpPr>
          <p:nvPr>
            <p:ph type="body" idx="1"/>
          </p:nvPr>
        </p:nvSpPr>
        <p:spPr>
          <a:xfrm>
            <a:off x="9582912" y="402709"/>
            <a:ext cx="8247888" cy="8597217"/>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Footer Placeholder"/>
          <p:cNvSpPr>
            <a:spLocks noGrp="1"/>
          </p:cNvSpPr>
          <p:nvPr>
            <p:ph type="ftr" sz="quarter" idx="3"/>
          </p:nvPr>
        </p:nvSpPr>
        <p:spPr>
          <a:xfrm>
            <a:off x="457333" y="9584667"/>
            <a:ext cx="8229470" cy="333683"/>
          </a:xfrm>
          <a:prstGeom prst="rect">
            <a:avLst/>
          </a:prstGeom>
        </p:spPr>
        <p:txBody>
          <a:bodyPr vert="horz" lIns="0" tIns="0" rIns="0" bIns="0" rtlCol="0" anchor="ctr"/>
          <a:lstStyle>
            <a:lvl1pPr marL="0" marR="0" indent="0" algn="l" defTabSz="1371984" rtl="0" eaLnBrk="1" fontAlgn="auto" latinLnBrk="0" hangingPunct="1">
              <a:lnSpc>
                <a:spcPct val="100000"/>
              </a:lnSpc>
              <a:spcBef>
                <a:spcPts val="0"/>
              </a:spcBef>
              <a:spcAft>
                <a:spcPts val="0"/>
              </a:spcAft>
              <a:buClrTx/>
              <a:buSzTx/>
              <a:buFontTx/>
              <a:buNone/>
              <a:tabLst/>
              <a:defRPr sz="1200">
                <a:solidFill>
                  <a:schemeClr val="tx1"/>
                </a:solidFill>
                <a:latin typeface="IBM Plex Sans" panose="020B0503050203000203" pitchFamily="34" charset="0"/>
              </a:defRPr>
            </a:lvl1pPr>
          </a:lstStyle>
          <a:p>
            <a:r>
              <a:rPr lang="en-US"/>
              <a:t>Group Name / DOC ID / Month XX, 2019 / © 2019 IBM Corporation</a:t>
            </a:r>
            <a:endParaRPr lang="en-US" dirty="0"/>
          </a:p>
        </p:txBody>
      </p:sp>
      <p:sp>
        <p:nvSpPr>
          <p:cNvPr id="8" name="Slide Number Placeholder"/>
          <p:cNvSpPr>
            <a:spLocks noGrp="1"/>
          </p:cNvSpPr>
          <p:nvPr>
            <p:ph type="sldNum" sz="quarter" idx="4"/>
          </p:nvPr>
        </p:nvSpPr>
        <p:spPr>
          <a:xfrm>
            <a:off x="14173202" y="9584667"/>
            <a:ext cx="3657464" cy="333683"/>
          </a:xfrm>
          <a:prstGeom prst="rect">
            <a:avLst/>
          </a:prstGeom>
        </p:spPr>
        <p:txBody>
          <a:bodyPr vert="horz" lIns="0" tIns="0" rIns="0" bIns="0" rtlCol="0" anchor="ctr"/>
          <a:lstStyle>
            <a:lvl1pPr algn="r">
              <a:defRPr sz="1200">
                <a:solidFill>
                  <a:schemeClr val="tx1"/>
                </a:solidFill>
                <a:latin typeface="IBM Plex Sans" panose="020B0503050203000203" pitchFamily="34" charset="0"/>
              </a:defRPr>
            </a:lvl1pPr>
          </a:lstStyle>
          <a:p>
            <a:fld id="{59395FB3-9C97-154F-86B2-7E381B951268}" type="slidenum">
              <a:rPr lang="en-US" smtClean="0"/>
              <a:pPr/>
              <a:t>‹#›</a:t>
            </a:fld>
            <a:endParaRPr lang="en-US" dirty="0"/>
          </a:p>
        </p:txBody>
      </p:sp>
      <p:grpSp>
        <p:nvGrpSpPr>
          <p:cNvPr id="59" name="Group" descr="Outside edge tick marks for alignment">
            <a:extLst>
              <a:ext uri="{C183D7F6-B498-43B3-948B-1728B52AA6E4}">
                <adec:decorative xmlns:adec="http://schemas.microsoft.com/office/drawing/2017/decorative" val="0"/>
              </a:ext>
            </a:extLst>
          </p:cNvPr>
          <p:cNvGrpSpPr/>
          <p:nvPr userDrawn="1"/>
        </p:nvGrpSpPr>
        <p:grpSpPr>
          <a:xfrm>
            <a:off x="-219460" y="-221185"/>
            <a:ext cx="18728440" cy="10738894"/>
            <a:chOff x="-109730" y="-110490"/>
            <a:chExt cx="9364220" cy="5364480"/>
          </a:xfrm>
        </p:grpSpPr>
        <p:grpSp>
          <p:nvGrpSpPr>
            <p:cNvPr id="60" name="Group 59"/>
            <p:cNvGrpSpPr/>
            <p:nvPr userDrawn="1"/>
          </p:nvGrpSpPr>
          <p:grpSpPr>
            <a:xfrm>
              <a:off x="228600" y="-110490"/>
              <a:ext cx="8686732" cy="91440"/>
              <a:chOff x="228600" y="-152400"/>
              <a:chExt cx="8686732" cy="152400"/>
            </a:xfrm>
          </p:grpSpPr>
          <p:cxnSp>
            <p:nvCxnSpPr>
              <p:cNvPr id="93" name="Straight Connector 92">
                <a:extLst>
                  <a:ext uri="{C183D7F6-B498-43B3-948B-1728B52AA6E4}">
                    <adec:decorative xmlns:adec="http://schemas.microsoft.com/office/drawing/2017/decorative" val="1"/>
                  </a:ext>
                </a:extLst>
              </p:cNvPr>
              <p:cNvCxnSpPr/>
              <p:nvPr userDrawn="1"/>
            </p:nvCxnSpPr>
            <p:spPr bwMode="auto">
              <a:xfrm rot="5400000" flipH="1">
                <a:off x="152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4" name="Straight Connector 93">
                <a:extLst>
                  <a:ext uri="{C183D7F6-B498-43B3-948B-1728B52AA6E4}">
                    <adec:decorative xmlns:adec="http://schemas.microsoft.com/office/drawing/2017/decorative" val="1"/>
                  </a:ext>
                </a:extLst>
              </p:cNvPr>
              <p:cNvCxnSpPr/>
              <p:nvPr userDrawn="1"/>
            </p:nvCxnSpPr>
            <p:spPr bwMode="auto">
              <a:xfrm rot="5400000" flipH="1">
                <a:off x="1981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5" name="Straight Connector 94">
                <a:extLst>
                  <a:ext uri="{C183D7F6-B498-43B3-948B-1728B52AA6E4}">
                    <adec:decorative xmlns:adec="http://schemas.microsoft.com/office/drawing/2017/decorative" val="1"/>
                  </a:ext>
                </a:extLst>
              </p:cNvPr>
              <p:cNvCxnSpPr/>
              <p:nvPr userDrawn="1"/>
            </p:nvCxnSpPr>
            <p:spPr bwMode="auto">
              <a:xfrm rot="5400000" flipH="1">
                <a:off x="2209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Straight Connector 95">
                <a:extLst>
                  <a:ext uri="{C183D7F6-B498-43B3-948B-1728B52AA6E4}">
                    <adec:decorative xmlns:adec="http://schemas.microsoft.com/office/drawing/2017/decorative" val="1"/>
                  </a:ext>
                </a:extLst>
              </p:cNvPr>
              <p:cNvCxnSpPr/>
              <p:nvPr userDrawn="1"/>
            </p:nvCxnSpPr>
            <p:spPr bwMode="auto">
              <a:xfrm rot="5400000" flipH="1">
                <a:off x="2438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7" name="Straight Connector 96">
                <a:extLst>
                  <a:ext uri="{C183D7F6-B498-43B3-948B-1728B52AA6E4}">
                    <adec:decorative xmlns:adec="http://schemas.microsoft.com/office/drawing/2017/decorative" val="1"/>
                  </a:ext>
                </a:extLst>
              </p:cNvPr>
              <p:cNvCxnSpPr/>
              <p:nvPr userDrawn="1"/>
            </p:nvCxnSpPr>
            <p:spPr bwMode="auto">
              <a:xfrm rot="5400000" flipH="1">
                <a:off x="4267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8" name="Straight Connector 97">
                <a:extLst>
                  <a:ext uri="{C183D7F6-B498-43B3-948B-1728B52AA6E4}">
                    <adec:decorative xmlns:adec="http://schemas.microsoft.com/office/drawing/2017/decorative" val="1"/>
                  </a:ext>
                </a:extLst>
              </p:cNvPr>
              <p:cNvCxnSpPr/>
              <p:nvPr userDrawn="1"/>
            </p:nvCxnSpPr>
            <p:spPr bwMode="auto">
              <a:xfrm rot="5400000" flipH="1">
                <a:off x="4495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9" name="Straight Connector 98">
                <a:extLst>
                  <a:ext uri="{C183D7F6-B498-43B3-948B-1728B52AA6E4}">
                    <adec:decorative xmlns:adec="http://schemas.microsoft.com/office/drawing/2017/decorative" val="1"/>
                  </a:ext>
                </a:extLst>
              </p:cNvPr>
              <p:cNvCxnSpPr/>
              <p:nvPr userDrawn="1"/>
            </p:nvCxnSpPr>
            <p:spPr bwMode="auto">
              <a:xfrm rot="5400000" flipH="1">
                <a:off x="4724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C183D7F6-B498-43B3-948B-1728B52AA6E4}">
                    <adec:decorative xmlns:adec="http://schemas.microsoft.com/office/drawing/2017/decorative" val="1"/>
                  </a:ext>
                </a:extLst>
              </p:cNvPr>
              <p:cNvCxnSpPr/>
              <p:nvPr userDrawn="1"/>
            </p:nvCxnSpPr>
            <p:spPr bwMode="auto">
              <a:xfrm rot="5400000" flipH="1">
                <a:off x="65532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C183D7F6-B498-43B3-948B-1728B52AA6E4}">
                    <adec:decorative xmlns:adec="http://schemas.microsoft.com/office/drawing/2017/decorative" val="1"/>
                  </a:ext>
                </a:extLst>
              </p:cNvPr>
              <p:cNvCxnSpPr/>
              <p:nvPr userDrawn="1"/>
            </p:nvCxnSpPr>
            <p:spPr bwMode="auto">
              <a:xfrm rot="5400000" flipH="1">
                <a:off x="67818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C183D7F6-B498-43B3-948B-1728B52AA6E4}">
                    <adec:decorative xmlns:adec="http://schemas.microsoft.com/office/drawing/2017/decorative" val="1"/>
                  </a:ext>
                </a:extLst>
              </p:cNvPr>
              <p:cNvCxnSpPr/>
              <p:nvPr userDrawn="1"/>
            </p:nvCxnSpPr>
            <p:spPr bwMode="auto">
              <a:xfrm rot="5400000" flipH="1">
                <a:off x="7010400"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C183D7F6-B498-43B3-948B-1728B52AA6E4}">
                    <adec:decorative xmlns:adec="http://schemas.microsoft.com/office/drawing/2017/decorative" val="1"/>
                  </a:ext>
                </a:extLst>
              </p:cNvPr>
              <p:cNvCxnSpPr/>
              <p:nvPr userDrawn="1"/>
            </p:nvCxnSpPr>
            <p:spPr bwMode="auto">
              <a:xfrm rot="5400000" flipH="1">
                <a:off x="8839132" y="-762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1" name="Group 60"/>
            <p:cNvGrpSpPr/>
            <p:nvPr userDrawn="1"/>
          </p:nvGrpSpPr>
          <p:grpSpPr>
            <a:xfrm>
              <a:off x="228600" y="5162550"/>
              <a:ext cx="8686732" cy="91440"/>
              <a:chOff x="228600" y="5143500"/>
              <a:chExt cx="8686732" cy="152400"/>
            </a:xfrm>
          </p:grpSpPr>
          <p:cxnSp>
            <p:nvCxnSpPr>
              <p:cNvPr id="82" name="Straight Connector 81">
                <a:extLst>
                  <a:ext uri="{C183D7F6-B498-43B3-948B-1728B52AA6E4}">
                    <adec:decorative xmlns:adec="http://schemas.microsoft.com/office/drawing/2017/decorative" val="1"/>
                  </a:ext>
                </a:extLst>
              </p:cNvPr>
              <p:cNvCxnSpPr/>
              <p:nvPr userDrawn="1"/>
            </p:nvCxnSpPr>
            <p:spPr bwMode="auto">
              <a:xfrm rot="5400000" flipH="1">
                <a:off x="152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3" name="Straight Connector 82">
                <a:extLst>
                  <a:ext uri="{C183D7F6-B498-43B3-948B-1728B52AA6E4}">
                    <adec:decorative xmlns:adec="http://schemas.microsoft.com/office/drawing/2017/decorative" val="1"/>
                  </a:ext>
                </a:extLst>
              </p:cNvPr>
              <p:cNvCxnSpPr/>
              <p:nvPr userDrawn="1"/>
            </p:nvCxnSpPr>
            <p:spPr bwMode="auto">
              <a:xfrm rot="5400000" flipH="1">
                <a:off x="1981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4" name="Straight Connector 83">
                <a:extLst>
                  <a:ext uri="{C183D7F6-B498-43B3-948B-1728B52AA6E4}">
                    <adec:decorative xmlns:adec="http://schemas.microsoft.com/office/drawing/2017/decorative" val="1"/>
                  </a:ext>
                </a:extLst>
              </p:cNvPr>
              <p:cNvCxnSpPr/>
              <p:nvPr userDrawn="1"/>
            </p:nvCxnSpPr>
            <p:spPr bwMode="auto">
              <a:xfrm rot="5400000" flipH="1">
                <a:off x="2209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5" name="Straight Connector 84">
                <a:extLst>
                  <a:ext uri="{C183D7F6-B498-43B3-948B-1728B52AA6E4}">
                    <adec:decorative xmlns:adec="http://schemas.microsoft.com/office/drawing/2017/decorative" val="1"/>
                  </a:ext>
                </a:extLst>
              </p:cNvPr>
              <p:cNvCxnSpPr/>
              <p:nvPr userDrawn="1"/>
            </p:nvCxnSpPr>
            <p:spPr bwMode="auto">
              <a:xfrm rot="5400000" flipH="1">
                <a:off x="2438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6" name="Straight Connector 85">
                <a:extLst>
                  <a:ext uri="{C183D7F6-B498-43B3-948B-1728B52AA6E4}">
                    <adec:decorative xmlns:adec="http://schemas.microsoft.com/office/drawing/2017/decorative" val="1"/>
                  </a:ext>
                </a:extLst>
              </p:cNvPr>
              <p:cNvCxnSpPr/>
              <p:nvPr userDrawn="1"/>
            </p:nvCxnSpPr>
            <p:spPr bwMode="auto">
              <a:xfrm rot="5400000" flipH="1">
                <a:off x="4267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7" name="Straight Connector 86">
                <a:extLst>
                  <a:ext uri="{C183D7F6-B498-43B3-948B-1728B52AA6E4}">
                    <adec:decorative xmlns:adec="http://schemas.microsoft.com/office/drawing/2017/decorative" val="1"/>
                  </a:ext>
                </a:extLst>
              </p:cNvPr>
              <p:cNvCxnSpPr/>
              <p:nvPr userDrawn="1"/>
            </p:nvCxnSpPr>
            <p:spPr bwMode="auto">
              <a:xfrm rot="5400000" flipH="1">
                <a:off x="4495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8" name="Straight Connector 87">
                <a:extLst>
                  <a:ext uri="{C183D7F6-B498-43B3-948B-1728B52AA6E4}">
                    <adec:decorative xmlns:adec="http://schemas.microsoft.com/office/drawing/2017/decorative" val="1"/>
                  </a:ext>
                </a:extLst>
              </p:cNvPr>
              <p:cNvCxnSpPr/>
              <p:nvPr userDrawn="1"/>
            </p:nvCxnSpPr>
            <p:spPr bwMode="auto">
              <a:xfrm rot="5400000" flipH="1">
                <a:off x="4724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9" name="Straight Connector 88">
                <a:extLst>
                  <a:ext uri="{C183D7F6-B498-43B3-948B-1728B52AA6E4}">
                    <adec:decorative xmlns:adec="http://schemas.microsoft.com/office/drawing/2017/decorative" val="1"/>
                  </a:ext>
                </a:extLst>
              </p:cNvPr>
              <p:cNvCxnSpPr/>
              <p:nvPr userDrawn="1"/>
            </p:nvCxnSpPr>
            <p:spPr bwMode="auto">
              <a:xfrm rot="5400000" flipH="1">
                <a:off x="65532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0" name="Straight Connector 89">
                <a:extLst>
                  <a:ext uri="{C183D7F6-B498-43B3-948B-1728B52AA6E4}">
                    <adec:decorative xmlns:adec="http://schemas.microsoft.com/office/drawing/2017/decorative" val="1"/>
                  </a:ext>
                </a:extLst>
              </p:cNvPr>
              <p:cNvCxnSpPr/>
              <p:nvPr userDrawn="1"/>
            </p:nvCxnSpPr>
            <p:spPr bwMode="auto">
              <a:xfrm rot="5400000" flipH="1">
                <a:off x="67818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1" name="Straight Connector 90">
                <a:extLst>
                  <a:ext uri="{C183D7F6-B498-43B3-948B-1728B52AA6E4}">
                    <adec:decorative xmlns:adec="http://schemas.microsoft.com/office/drawing/2017/decorative" val="1"/>
                  </a:ext>
                </a:extLst>
              </p:cNvPr>
              <p:cNvCxnSpPr/>
              <p:nvPr userDrawn="1"/>
            </p:nvCxnSpPr>
            <p:spPr bwMode="auto">
              <a:xfrm rot="5400000" flipH="1">
                <a:off x="7010400"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Straight Connector 91">
                <a:extLst>
                  <a:ext uri="{C183D7F6-B498-43B3-948B-1728B52AA6E4}">
                    <adec:decorative xmlns:adec="http://schemas.microsoft.com/office/drawing/2017/decorative" val="1"/>
                  </a:ext>
                </a:extLst>
              </p:cNvPr>
              <p:cNvCxnSpPr/>
              <p:nvPr userDrawn="1"/>
            </p:nvCxnSpPr>
            <p:spPr bwMode="auto">
              <a:xfrm rot="5400000" flipH="1">
                <a:off x="8839132" y="5219700"/>
                <a:ext cx="15240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2" name="Group 61"/>
            <p:cNvGrpSpPr/>
            <p:nvPr userDrawn="1"/>
          </p:nvGrpSpPr>
          <p:grpSpPr>
            <a:xfrm>
              <a:off x="-109730" y="237744"/>
              <a:ext cx="91440" cy="4664456"/>
              <a:chOff x="-109730" y="237744"/>
              <a:chExt cx="91440" cy="4664456"/>
            </a:xfrm>
          </p:grpSpPr>
          <p:cxnSp>
            <p:nvCxnSpPr>
              <p:cNvPr id="73" name="Straight Connector 72">
                <a:extLst>
                  <a:ext uri="{C183D7F6-B498-43B3-948B-1728B52AA6E4}">
                    <adec:decorative xmlns:adec="http://schemas.microsoft.com/office/drawing/2017/decorative" val="1"/>
                  </a:ext>
                </a:extLst>
              </p:cNvPr>
              <p:cNvCxnSpPr/>
              <p:nvPr userDrawn="1"/>
            </p:nvCxnSpPr>
            <p:spPr bwMode="auto">
              <a:xfrm flipH="1">
                <a:off x="-109730" y="65379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4" name="Straight Connector 73">
                <a:extLst>
                  <a:ext uri="{C183D7F6-B498-43B3-948B-1728B52AA6E4}">
                    <adec:decorative xmlns:adec="http://schemas.microsoft.com/office/drawing/2017/decorative" val="1"/>
                  </a:ext>
                </a:extLst>
              </p:cNvPr>
              <p:cNvCxnSpPr/>
              <p:nvPr userDrawn="1"/>
            </p:nvCxnSpPr>
            <p:spPr bwMode="auto">
              <a:xfrm flipH="1">
                <a:off x="-109730" y="128930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5" name="Straight Connector 74">
                <a:extLst>
                  <a:ext uri="{C183D7F6-B498-43B3-948B-1728B52AA6E4}">
                    <adec:decorative xmlns:adec="http://schemas.microsoft.com/office/drawing/2017/decorative" val="1"/>
                  </a:ext>
                </a:extLst>
              </p:cNvPr>
              <p:cNvCxnSpPr/>
              <p:nvPr userDrawn="1"/>
            </p:nvCxnSpPr>
            <p:spPr bwMode="auto">
              <a:xfrm flipH="1">
                <a:off x="-109730" y="192938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6" name="Straight Connector 75">
                <a:extLst>
                  <a:ext uri="{C183D7F6-B498-43B3-948B-1728B52AA6E4}">
                    <adec:decorative xmlns:adec="http://schemas.microsoft.com/office/drawing/2017/decorative" val="1"/>
                  </a:ext>
                </a:extLst>
              </p:cNvPr>
              <p:cNvCxnSpPr/>
              <p:nvPr userDrawn="1"/>
            </p:nvCxnSpPr>
            <p:spPr bwMode="auto">
              <a:xfrm flipH="1">
                <a:off x="-109730" y="257099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Straight Connector 76">
                <a:extLst>
                  <a:ext uri="{C183D7F6-B498-43B3-948B-1728B52AA6E4}">
                    <adec:decorative xmlns:adec="http://schemas.microsoft.com/office/drawing/2017/decorative" val="1"/>
                  </a:ext>
                </a:extLst>
              </p:cNvPr>
              <p:cNvCxnSpPr/>
              <p:nvPr userDrawn="1"/>
            </p:nvCxnSpPr>
            <p:spPr bwMode="auto">
              <a:xfrm flipH="1">
                <a:off x="-109730" y="32095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a:extLst>
                  <a:ext uri="{C183D7F6-B498-43B3-948B-1728B52AA6E4}">
                    <adec:decorative xmlns:adec="http://schemas.microsoft.com/office/drawing/2017/decorative" val="1"/>
                  </a:ext>
                </a:extLst>
              </p:cNvPr>
              <p:cNvCxnSpPr/>
              <p:nvPr userDrawn="1"/>
            </p:nvCxnSpPr>
            <p:spPr bwMode="auto">
              <a:xfrm flipH="1">
                <a:off x="-109730" y="384962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9" name="Straight Connector 78">
                <a:extLst>
                  <a:ext uri="{C183D7F6-B498-43B3-948B-1728B52AA6E4}">
                    <adec:decorative xmlns:adec="http://schemas.microsoft.com/office/drawing/2017/decorative" val="1"/>
                  </a:ext>
                </a:extLst>
              </p:cNvPr>
              <p:cNvCxnSpPr/>
              <p:nvPr userDrawn="1"/>
            </p:nvCxnSpPr>
            <p:spPr bwMode="auto">
              <a:xfrm flipH="1">
                <a:off x="-109730" y="449427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0" name="Straight Connector 79">
                <a:extLst>
                  <a:ext uri="{C183D7F6-B498-43B3-948B-1728B52AA6E4}">
                    <adec:decorative xmlns:adec="http://schemas.microsoft.com/office/drawing/2017/decorative" val="1"/>
                  </a:ext>
                </a:extLst>
              </p:cNvPr>
              <p:cNvCxnSpPr/>
              <p:nvPr userDrawn="1"/>
            </p:nvCxnSpPr>
            <p:spPr bwMode="auto">
              <a:xfrm flipH="1">
                <a:off x="-109730" y="23774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81" name="Straight Connector 80">
                <a:extLst>
                  <a:ext uri="{C183D7F6-B498-43B3-948B-1728B52AA6E4}">
                    <adec:decorative xmlns:adec="http://schemas.microsoft.com/office/drawing/2017/decorative" val="1"/>
                  </a:ext>
                </a:extLst>
              </p:cNvPr>
              <p:cNvCxnSpPr/>
              <p:nvPr userDrawn="1"/>
            </p:nvCxnSpPr>
            <p:spPr bwMode="auto">
              <a:xfrm flipH="1">
                <a:off x="-109730" y="4902200"/>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nvGrpSpPr>
            <p:cNvPr id="63" name="Group 62"/>
            <p:cNvGrpSpPr/>
            <p:nvPr userDrawn="1"/>
          </p:nvGrpSpPr>
          <p:grpSpPr>
            <a:xfrm>
              <a:off x="9163050" y="237744"/>
              <a:ext cx="91440" cy="4663440"/>
              <a:chOff x="-109730" y="231394"/>
              <a:chExt cx="91440" cy="4663440"/>
            </a:xfrm>
          </p:grpSpPr>
          <p:cxnSp>
            <p:nvCxnSpPr>
              <p:cNvPr id="64" name="Straight Connector 63">
                <a:extLst>
                  <a:ext uri="{C183D7F6-B498-43B3-948B-1728B52AA6E4}">
                    <adec:decorative xmlns:adec="http://schemas.microsoft.com/office/drawing/2017/decorative" val="1"/>
                  </a:ext>
                </a:extLst>
              </p:cNvPr>
              <p:cNvCxnSpPr/>
              <p:nvPr userDrawn="1"/>
            </p:nvCxnSpPr>
            <p:spPr bwMode="auto">
              <a:xfrm flipH="1">
                <a:off x="-109730" y="64744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5" name="Straight Connector 64">
                <a:extLst>
                  <a:ext uri="{C183D7F6-B498-43B3-948B-1728B52AA6E4}">
                    <adec:decorative xmlns:adec="http://schemas.microsoft.com/office/drawing/2017/decorative" val="1"/>
                  </a:ext>
                </a:extLst>
              </p:cNvPr>
              <p:cNvCxnSpPr/>
              <p:nvPr userDrawn="1"/>
            </p:nvCxnSpPr>
            <p:spPr bwMode="auto">
              <a:xfrm flipH="1">
                <a:off x="-109730" y="128295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6" name="Straight Connector 65">
                <a:extLst>
                  <a:ext uri="{C183D7F6-B498-43B3-948B-1728B52AA6E4}">
                    <adec:decorative xmlns:adec="http://schemas.microsoft.com/office/drawing/2017/decorative" val="1"/>
                  </a:ext>
                </a:extLst>
              </p:cNvPr>
              <p:cNvCxnSpPr/>
              <p:nvPr userDrawn="1"/>
            </p:nvCxnSpPr>
            <p:spPr bwMode="auto">
              <a:xfrm flipH="1">
                <a:off x="-109730" y="19230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7" name="Straight Connector 66">
                <a:extLst>
                  <a:ext uri="{C183D7F6-B498-43B3-948B-1728B52AA6E4}">
                    <adec:decorative xmlns:adec="http://schemas.microsoft.com/office/drawing/2017/decorative" val="1"/>
                  </a:ext>
                </a:extLst>
              </p:cNvPr>
              <p:cNvCxnSpPr/>
              <p:nvPr userDrawn="1"/>
            </p:nvCxnSpPr>
            <p:spPr bwMode="auto">
              <a:xfrm flipH="1">
                <a:off x="-109730" y="256311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8" name="Straight Connector 67">
                <a:extLst>
                  <a:ext uri="{C183D7F6-B498-43B3-948B-1728B52AA6E4}">
                    <adec:decorative xmlns:adec="http://schemas.microsoft.com/office/drawing/2017/decorative" val="1"/>
                  </a:ext>
                </a:extLst>
              </p:cNvPr>
              <p:cNvCxnSpPr/>
              <p:nvPr userDrawn="1"/>
            </p:nvCxnSpPr>
            <p:spPr bwMode="auto">
              <a:xfrm flipH="1">
                <a:off x="-109730" y="32031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69" name="Straight Connector 68">
                <a:extLst>
                  <a:ext uri="{C183D7F6-B498-43B3-948B-1728B52AA6E4}">
                    <adec:decorative xmlns:adec="http://schemas.microsoft.com/office/drawing/2017/decorative" val="1"/>
                  </a:ext>
                </a:extLst>
              </p:cNvPr>
              <p:cNvCxnSpPr/>
              <p:nvPr userDrawn="1"/>
            </p:nvCxnSpPr>
            <p:spPr bwMode="auto">
              <a:xfrm flipH="1">
                <a:off x="-109730" y="384327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0" name="Straight Connector 69">
                <a:extLst>
                  <a:ext uri="{C183D7F6-B498-43B3-948B-1728B52AA6E4}">
                    <adec:decorative xmlns:adec="http://schemas.microsoft.com/office/drawing/2017/decorative" val="1"/>
                  </a:ext>
                </a:extLst>
              </p:cNvPr>
              <p:cNvCxnSpPr/>
              <p:nvPr userDrawn="1"/>
            </p:nvCxnSpPr>
            <p:spPr bwMode="auto">
              <a:xfrm flipH="1">
                <a:off x="-109730" y="4487926"/>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1" name="Straight Connector 70">
                <a:extLst>
                  <a:ext uri="{C183D7F6-B498-43B3-948B-1728B52AA6E4}">
                    <adec:decorative xmlns:adec="http://schemas.microsoft.com/office/drawing/2017/decorative" val="1"/>
                  </a:ext>
                </a:extLst>
              </p:cNvPr>
              <p:cNvCxnSpPr/>
              <p:nvPr userDrawn="1"/>
            </p:nvCxnSpPr>
            <p:spPr bwMode="auto">
              <a:xfrm flipH="1">
                <a:off x="-109730" y="23139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2" name="Straight Connector 71">
                <a:extLst>
                  <a:ext uri="{C183D7F6-B498-43B3-948B-1728B52AA6E4}">
                    <adec:decorative xmlns:adec="http://schemas.microsoft.com/office/drawing/2017/decorative" val="1"/>
                  </a:ext>
                </a:extLst>
              </p:cNvPr>
              <p:cNvCxnSpPr/>
              <p:nvPr userDrawn="1"/>
            </p:nvCxnSpPr>
            <p:spPr bwMode="auto">
              <a:xfrm flipH="1">
                <a:off x="-109730" y="4894834"/>
                <a:ext cx="91440" cy="0"/>
              </a:xfrm>
              <a:prstGeom prst="line">
                <a:avLst/>
              </a:prstGeom>
              <a:ln>
                <a:solidFill>
                  <a:srgbClr val="BEBEBE"/>
                </a:solidFill>
                <a:headEnd type="none" w="med" len="med"/>
                <a:tailEnd type="none" w="med" len="med"/>
              </a:ln>
            </p:spPr>
            <p:style>
              <a:lnRef idx="1">
                <a:schemeClr val="dk1"/>
              </a:lnRef>
              <a:fillRef idx="0">
                <a:schemeClr val="dk1"/>
              </a:fillRef>
              <a:effectRef idx="0">
                <a:schemeClr val="dk1"/>
              </a:effectRef>
              <a:fontRef idx="minor">
                <a:schemeClr val="tx1"/>
              </a:fontRef>
            </p:style>
          </p:cxnSp>
        </p:grpSp>
      </p:grpSp>
    </p:spTree>
    <p:extLst>
      <p:ext uri="{BB962C8B-B14F-4D97-AF65-F5344CB8AC3E}">
        <p14:creationId xmlns:p14="http://schemas.microsoft.com/office/powerpoint/2010/main" val="871975732"/>
      </p:ext>
    </p:extLst>
  </p:cSld>
  <p:clrMap bg1="dk1" tx1="lt1" bg2="dk2" tx2="lt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7" r:id="rId13"/>
    <p:sldLayoutId id="2147483938" r:id="rId14"/>
    <p:sldLayoutId id="2147483939" r:id="rId15"/>
    <p:sldLayoutId id="2147483940" r:id="rId16"/>
    <p:sldLayoutId id="2147483941" r:id="rId17"/>
    <p:sldLayoutId id="2147483942" r:id="rId18"/>
    <p:sldLayoutId id="2147483957" r:id="rId19"/>
    <p:sldLayoutId id="2147483944" r:id="rId20"/>
    <p:sldLayoutId id="2147483945" r:id="rId21"/>
    <p:sldLayoutId id="2147483946" r:id="rId22"/>
    <p:sldLayoutId id="2147483947" r:id="rId23"/>
    <p:sldLayoutId id="2147483948" r:id="rId24"/>
    <p:sldLayoutId id="2147483949" r:id="rId25"/>
    <p:sldLayoutId id="2147483950" r:id="rId26"/>
    <p:sldLayoutId id="2147483951" r:id="rId27"/>
    <p:sldLayoutId id="2147483952" r:id="rId28"/>
    <p:sldLayoutId id="2147483953" r:id="rId29"/>
    <p:sldLayoutId id="2147483954" r:id="rId30"/>
    <p:sldLayoutId id="2147483955" r:id="rId31"/>
    <p:sldLayoutId id="2147483956" r:id="rId32"/>
  </p:sldLayoutIdLst>
  <p:hf hdr="0" dt="0"/>
  <p:txStyles>
    <p:titleStyle>
      <a:lvl1pPr algn="l" rtl="0" eaLnBrk="1" fontAlgn="base" hangingPunct="1">
        <a:lnSpc>
          <a:spcPct val="90000"/>
        </a:lnSpc>
        <a:spcBef>
          <a:spcPct val="0"/>
        </a:spcBef>
        <a:spcAft>
          <a:spcPct val="0"/>
        </a:spcAft>
        <a:defRPr sz="4800" b="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algn="l" rtl="0" eaLnBrk="1" fontAlgn="base" hangingPunct="1">
        <a:lnSpc>
          <a:spcPct val="90000"/>
        </a:lnSpc>
        <a:spcBef>
          <a:spcPct val="0"/>
        </a:spcBef>
        <a:spcAft>
          <a:spcPct val="0"/>
        </a:spcAft>
        <a:defRPr sz="4440">
          <a:solidFill>
            <a:srgbClr val="191919"/>
          </a:solidFill>
          <a:latin typeface="HelvNeue Light for IBM" pitchFamily="34" charset="0"/>
        </a:defRPr>
      </a:lvl2pPr>
      <a:lvl3pPr algn="l" rtl="0" eaLnBrk="1" fontAlgn="base" hangingPunct="1">
        <a:lnSpc>
          <a:spcPct val="90000"/>
        </a:lnSpc>
        <a:spcBef>
          <a:spcPct val="0"/>
        </a:spcBef>
        <a:spcAft>
          <a:spcPct val="0"/>
        </a:spcAft>
        <a:defRPr sz="4440">
          <a:solidFill>
            <a:srgbClr val="191919"/>
          </a:solidFill>
          <a:latin typeface="HelvNeue Light for IBM" pitchFamily="34" charset="0"/>
        </a:defRPr>
      </a:lvl3pPr>
      <a:lvl4pPr algn="l" rtl="0" eaLnBrk="1" fontAlgn="base" hangingPunct="1">
        <a:lnSpc>
          <a:spcPct val="90000"/>
        </a:lnSpc>
        <a:spcBef>
          <a:spcPct val="0"/>
        </a:spcBef>
        <a:spcAft>
          <a:spcPct val="0"/>
        </a:spcAft>
        <a:defRPr sz="4440">
          <a:solidFill>
            <a:srgbClr val="191919"/>
          </a:solidFill>
          <a:latin typeface="HelvNeue Light for IBM" pitchFamily="34" charset="0"/>
        </a:defRPr>
      </a:lvl4pPr>
      <a:lvl5pPr algn="l" rtl="0" eaLnBrk="1" fontAlgn="base" hangingPunct="1">
        <a:lnSpc>
          <a:spcPct val="90000"/>
        </a:lnSpc>
        <a:spcBef>
          <a:spcPct val="0"/>
        </a:spcBef>
        <a:spcAft>
          <a:spcPct val="0"/>
        </a:spcAft>
        <a:defRPr sz="4440">
          <a:solidFill>
            <a:srgbClr val="191919"/>
          </a:solidFill>
          <a:latin typeface="HelvNeue Light for IBM" pitchFamily="34" charset="0"/>
        </a:defRPr>
      </a:lvl5pPr>
      <a:lvl6pPr marL="725136" algn="l" rtl="0" eaLnBrk="1" fontAlgn="base" hangingPunct="1">
        <a:lnSpc>
          <a:spcPct val="90000"/>
        </a:lnSpc>
        <a:spcBef>
          <a:spcPct val="0"/>
        </a:spcBef>
        <a:spcAft>
          <a:spcPct val="0"/>
        </a:spcAft>
        <a:defRPr sz="4440">
          <a:solidFill>
            <a:srgbClr val="191919"/>
          </a:solidFill>
          <a:latin typeface="HelvNeue Light for IBM" pitchFamily="34" charset="0"/>
        </a:defRPr>
      </a:lvl6pPr>
      <a:lvl7pPr marL="1450278" algn="l" rtl="0" eaLnBrk="1" fontAlgn="base" hangingPunct="1">
        <a:lnSpc>
          <a:spcPct val="90000"/>
        </a:lnSpc>
        <a:spcBef>
          <a:spcPct val="0"/>
        </a:spcBef>
        <a:spcAft>
          <a:spcPct val="0"/>
        </a:spcAft>
        <a:defRPr sz="4440">
          <a:solidFill>
            <a:srgbClr val="191919"/>
          </a:solidFill>
          <a:latin typeface="HelvNeue Light for IBM" pitchFamily="34" charset="0"/>
        </a:defRPr>
      </a:lvl7pPr>
      <a:lvl8pPr marL="2175414" algn="l" rtl="0" eaLnBrk="1" fontAlgn="base" hangingPunct="1">
        <a:lnSpc>
          <a:spcPct val="90000"/>
        </a:lnSpc>
        <a:spcBef>
          <a:spcPct val="0"/>
        </a:spcBef>
        <a:spcAft>
          <a:spcPct val="0"/>
        </a:spcAft>
        <a:defRPr sz="4440">
          <a:solidFill>
            <a:srgbClr val="191919"/>
          </a:solidFill>
          <a:latin typeface="HelvNeue Light for IBM" pitchFamily="34" charset="0"/>
        </a:defRPr>
      </a:lvl8pPr>
      <a:lvl9pPr marL="2900552" algn="l" rtl="0" eaLnBrk="1" fontAlgn="base" hangingPunct="1">
        <a:lnSpc>
          <a:spcPct val="90000"/>
        </a:lnSpc>
        <a:spcBef>
          <a:spcPct val="0"/>
        </a:spcBef>
        <a:spcAft>
          <a:spcPct val="0"/>
        </a:spcAft>
        <a:defRPr sz="4440">
          <a:solidFill>
            <a:srgbClr val="191919"/>
          </a:solidFill>
          <a:latin typeface="HelvNeue Light for IBM" pitchFamily="34" charset="0"/>
        </a:defRPr>
      </a:lvl9pPr>
    </p:titleStyle>
    <p:body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p:bodyStyle>
    <p:otherStyle>
      <a:defPPr>
        <a:defRPr lang="en-US"/>
      </a:defPPr>
      <a:lvl1pPr marL="0" algn="l" defTabSz="1450278" rtl="0" eaLnBrk="1" latinLnBrk="0" hangingPunct="1">
        <a:defRPr sz="2856" kern="1200">
          <a:solidFill>
            <a:schemeClr val="tx1"/>
          </a:solidFill>
          <a:latin typeface="+mn-lt"/>
          <a:ea typeface="+mn-ea"/>
          <a:cs typeface="+mn-cs"/>
        </a:defRPr>
      </a:lvl1pPr>
      <a:lvl2pPr marL="725136" algn="l" defTabSz="1450278" rtl="0" eaLnBrk="1" latinLnBrk="0" hangingPunct="1">
        <a:defRPr sz="2856" kern="1200">
          <a:solidFill>
            <a:schemeClr val="tx1"/>
          </a:solidFill>
          <a:latin typeface="+mn-lt"/>
          <a:ea typeface="+mn-ea"/>
          <a:cs typeface="+mn-cs"/>
        </a:defRPr>
      </a:lvl2pPr>
      <a:lvl3pPr marL="1450278" algn="l" defTabSz="1450278" rtl="0" eaLnBrk="1" latinLnBrk="0" hangingPunct="1">
        <a:defRPr sz="2856" kern="1200">
          <a:solidFill>
            <a:schemeClr val="tx1"/>
          </a:solidFill>
          <a:latin typeface="+mn-lt"/>
          <a:ea typeface="+mn-ea"/>
          <a:cs typeface="+mn-cs"/>
        </a:defRPr>
      </a:lvl3pPr>
      <a:lvl4pPr marL="2175414" algn="l" defTabSz="1450278" rtl="0" eaLnBrk="1" latinLnBrk="0" hangingPunct="1">
        <a:defRPr sz="2856" kern="1200">
          <a:solidFill>
            <a:schemeClr val="tx1"/>
          </a:solidFill>
          <a:latin typeface="+mn-lt"/>
          <a:ea typeface="+mn-ea"/>
          <a:cs typeface="+mn-cs"/>
        </a:defRPr>
      </a:lvl4pPr>
      <a:lvl5pPr marL="2900552" algn="l" defTabSz="1450278" rtl="0" eaLnBrk="1" latinLnBrk="0" hangingPunct="1">
        <a:defRPr sz="2856" kern="1200">
          <a:solidFill>
            <a:schemeClr val="tx1"/>
          </a:solidFill>
          <a:latin typeface="+mn-lt"/>
          <a:ea typeface="+mn-ea"/>
          <a:cs typeface="+mn-cs"/>
        </a:defRPr>
      </a:lvl5pPr>
      <a:lvl6pPr marL="3625692" algn="l" defTabSz="1450278" rtl="0" eaLnBrk="1" latinLnBrk="0" hangingPunct="1">
        <a:defRPr sz="2856" kern="1200">
          <a:solidFill>
            <a:schemeClr val="tx1"/>
          </a:solidFill>
          <a:latin typeface="+mn-lt"/>
          <a:ea typeface="+mn-ea"/>
          <a:cs typeface="+mn-cs"/>
        </a:defRPr>
      </a:lvl6pPr>
      <a:lvl7pPr marL="4350828" algn="l" defTabSz="1450278" rtl="0" eaLnBrk="1" latinLnBrk="0" hangingPunct="1">
        <a:defRPr sz="2856" kern="1200">
          <a:solidFill>
            <a:schemeClr val="tx1"/>
          </a:solidFill>
          <a:latin typeface="+mn-lt"/>
          <a:ea typeface="+mn-ea"/>
          <a:cs typeface="+mn-cs"/>
        </a:defRPr>
      </a:lvl7pPr>
      <a:lvl8pPr marL="5075966" algn="l" defTabSz="1450278" rtl="0" eaLnBrk="1" latinLnBrk="0" hangingPunct="1">
        <a:defRPr sz="2856" kern="1200">
          <a:solidFill>
            <a:schemeClr val="tx1"/>
          </a:solidFill>
          <a:latin typeface="+mn-lt"/>
          <a:ea typeface="+mn-ea"/>
          <a:cs typeface="+mn-cs"/>
        </a:defRPr>
      </a:lvl8pPr>
      <a:lvl9pPr marL="5801104" algn="l" defTabSz="1450278" rtl="0" eaLnBrk="1" latinLnBrk="0" hangingPunct="1">
        <a:defRPr sz="2856"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userDrawn="1">
          <p15:clr>
            <a:srgbClr val="F26B43"/>
          </p15:clr>
        </p15:guide>
        <p15:guide id="2" pos="288" userDrawn="1">
          <p15:clr>
            <a:srgbClr val="F26B43"/>
          </p15:clr>
        </p15:guide>
        <p15:guide id="3" pos="11232" userDrawn="1">
          <p15:clr>
            <a:srgbClr val="F26B43"/>
          </p15:clr>
        </p15:guide>
        <p15:guide id="4" orient="horz" pos="5669" userDrawn="1">
          <p15:clr>
            <a:srgbClr val="F26B43"/>
          </p15:clr>
        </p15:guide>
        <p15:guide id="5" orient="horz" pos="6182" userDrawn="1">
          <p15:clr>
            <a:srgbClr val="F26B43"/>
          </p15:clr>
        </p15:guide>
        <p15:guide id="6" pos="5760" userDrawn="1">
          <p15:clr>
            <a:srgbClr val="F26B43"/>
          </p15:clr>
        </p15:guide>
        <p15:guide id="7" pos="5472" userDrawn="1">
          <p15:clr>
            <a:srgbClr val="F26B43"/>
          </p15:clr>
        </p15:guide>
        <p15:guide id="8" pos="2880" userDrawn="1">
          <p15:clr>
            <a:srgbClr val="F26B43"/>
          </p15:clr>
        </p15:guide>
        <p15:guide id="9" pos="6048" userDrawn="1">
          <p15:clr>
            <a:srgbClr val="F26B43"/>
          </p15:clr>
        </p15:guide>
        <p15:guide id="10" pos="2592" userDrawn="1">
          <p15:clr>
            <a:srgbClr val="F26B43"/>
          </p15:clr>
        </p15:guide>
        <p15:guide id="11" pos="3168" userDrawn="1">
          <p15:clr>
            <a:srgbClr val="F26B43"/>
          </p15:clr>
        </p15:guide>
        <p15:guide id="12" pos="8640" userDrawn="1">
          <p15:clr>
            <a:srgbClr val="F26B43"/>
          </p15:clr>
        </p15:guide>
        <p15:guide id="13" pos="8352" userDrawn="1">
          <p15:clr>
            <a:srgbClr val="F26B43"/>
          </p15:clr>
        </p15:guide>
        <p15:guide id="14" pos="8928" userDrawn="1">
          <p15:clr>
            <a:srgbClr val="F26B43"/>
          </p15:clr>
        </p15:guide>
        <p15:guide id="15" orient="horz" pos="825" userDrawn="1">
          <p15:clr>
            <a:srgbClr val="F26B43"/>
          </p15:clr>
        </p15:guide>
        <p15:guide id="17" orient="horz" pos="1626" userDrawn="1">
          <p15:clr>
            <a:srgbClr val="F26B43"/>
          </p15:clr>
        </p15:guide>
        <p15:guide id="18" orient="horz" pos="3243" userDrawn="1">
          <p15:clr>
            <a:srgbClr val="F26B43"/>
          </p15:clr>
        </p15:guide>
        <p15:guide id="19" orient="horz" pos="2434" userDrawn="1">
          <p15:clr>
            <a:srgbClr val="F26B43"/>
          </p15:clr>
        </p15:guide>
        <p15:guide id="20" orient="horz" pos="4048" userDrawn="1">
          <p15:clr>
            <a:srgbClr val="F26B43"/>
          </p15:clr>
        </p15:guide>
        <p15:guide id="21" orient="horz" pos="485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2.xml"/><Relationship Id="rId5" Type="http://schemas.openxmlformats.org/officeDocument/2006/relationships/image" Target="../media/image9.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6.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2.xml"/><Relationship Id="rId5" Type="http://schemas.openxmlformats.org/officeDocument/2006/relationships/image" Target="../media/image9.svg"/><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2.xml"/><Relationship Id="rId5" Type="http://schemas.openxmlformats.org/officeDocument/2006/relationships/image" Target="../media/image9.svg"/><Relationship Id="rId4" Type="http://schemas.openxmlformats.org/officeDocument/2006/relationships/image" Target="../media/image8.png"/></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72.xml"/><Relationship Id="rId4" Type="http://schemas.openxmlformats.org/officeDocument/2006/relationships/image" Target="../media/image9.sv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7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4.xml"/><Relationship Id="rId1" Type="http://schemas.openxmlformats.org/officeDocument/2006/relationships/slideLayout" Target="../slideLayouts/slideLayout6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72.xml"/><Relationship Id="rId4" Type="http://schemas.openxmlformats.org/officeDocument/2006/relationships/image" Target="../media/image26.svg"/></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6.xml"/><Relationship Id="rId1" Type="http://schemas.openxmlformats.org/officeDocument/2006/relationships/slideLayout" Target="../slideLayouts/slideLayout72.xml"/><Relationship Id="rId4" Type="http://schemas.openxmlformats.org/officeDocument/2006/relationships/image" Target="../media/image26.svg"/></Relationships>
</file>

<file path=ppt/slides/_rels/slide3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72.xml"/><Relationship Id="rId4" Type="http://schemas.openxmlformats.org/officeDocument/2006/relationships/image" Target="../media/image26.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notesSlide" Target="../notesSlides/notesSlide31.xml"/><Relationship Id="rId1" Type="http://schemas.openxmlformats.org/officeDocument/2006/relationships/slideLayout" Target="../slideLayouts/slideLayout6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3.xml"/><Relationship Id="rId1" Type="http://schemas.openxmlformats.org/officeDocument/2006/relationships/slideLayout" Target="../slideLayouts/slideLayout67.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4.xml"/><Relationship Id="rId1" Type="http://schemas.openxmlformats.org/officeDocument/2006/relationships/slideLayout" Target="../slideLayouts/slideLayout67.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35.xml"/><Relationship Id="rId1" Type="http://schemas.openxmlformats.org/officeDocument/2006/relationships/slideLayout" Target="../slideLayouts/slideLayout67.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6.xml"/><Relationship Id="rId1" Type="http://schemas.openxmlformats.org/officeDocument/2006/relationships/slideLayout" Target="../slideLayouts/slideLayout67.xml"/><Relationship Id="rId4" Type="http://schemas.openxmlformats.org/officeDocument/2006/relationships/image" Target="../media/image37.jpe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DBE5E00-D555-8D42-9F79-C2D2F8CCA484}"/>
              </a:ext>
            </a:extLst>
          </p:cNvPr>
          <p:cNvSpPr>
            <a:spLocks noGrp="1"/>
          </p:cNvSpPr>
          <p:nvPr>
            <p:ph type="title"/>
          </p:nvPr>
        </p:nvSpPr>
        <p:spPr/>
        <p:txBody>
          <a:bodyPr/>
          <a:lstStyle/>
          <a:p>
            <a:r>
              <a:rPr lang="en-US" b="0" dirty="0" err="1">
                <a:solidFill>
                  <a:srgbClr val="0062FF"/>
                </a:solidFill>
                <a:latin typeface="IBM Plex Sans SemiBold" panose="020B0703050203000203" pitchFamily="34" charset="0"/>
              </a:rPr>
              <a:t>Ciberseguridad</a:t>
            </a:r>
            <a:br>
              <a:rPr lang="en-US" dirty="0">
                <a:latin typeface="IBM Plex Sans SemiBold" panose="020B0703050203000203" pitchFamily="34" charset="0"/>
              </a:rPr>
            </a:br>
            <a:r>
              <a:rPr lang="pt-BR" sz="13300" b="0" dirty="0">
                <a:latin typeface="IBM Plex Sans SemiBold" panose="020B0703050203000203" pitchFamily="34" charset="0"/>
              </a:rPr>
              <a:t>Kit de Actividades</a:t>
            </a:r>
            <a:br>
              <a:rPr lang="pt-BR" dirty="0"/>
            </a:br>
            <a:endParaRPr lang="pt-BR" dirty="0"/>
          </a:p>
        </p:txBody>
      </p:sp>
      <p:sp>
        <p:nvSpPr>
          <p:cNvPr id="3" name="Espaço Reservado para Rodapé 2">
            <a:extLst>
              <a:ext uri="{FF2B5EF4-FFF2-40B4-BE49-F238E27FC236}">
                <a16:creationId xmlns:a16="http://schemas.microsoft.com/office/drawing/2014/main" id="{47103D91-E680-7842-8B19-5CB2C18E020C}"/>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DB6A1CA3-842A-144C-96C9-F4525218CA74}"/>
              </a:ext>
            </a:extLst>
          </p:cNvPr>
          <p:cNvSpPr>
            <a:spLocks noGrp="1"/>
          </p:cNvSpPr>
          <p:nvPr>
            <p:ph type="sldNum" sz="quarter" idx="11"/>
          </p:nvPr>
        </p:nvSpPr>
        <p:spPr/>
        <p:txBody>
          <a:bodyPr/>
          <a:lstStyle/>
          <a:p>
            <a:fld id="{59395FB3-9C97-154F-86B2-7E381B951268}" type="slidenum">
              <a:rPr lang="en-US" smtClean="0"/>
              <a:pPr/>
              <a:t>1</a:t>
            </a:fld>
            <a:endParaRPr lang="en-US" dirty="0"/>
          </a:p>
        </p:txBody>
      </p:sp>
      <p:pic>
        <p:nvPicPr>
          <p:cNvPr id="16" name="Picture 15">
            <a:extLst>
              <a:ext uri="{FF2B5EF4-FFF2-40B4-BE49-F238E27FC236}">
                <a16:creationId xmlns:a16="http://schemas.microsoft.com/office/drawing/2014/main" id="{1D607851-61B9-4657-B38C-1A059F5A3D75}"/>
              </a:ext>
            </a:extLst>
          </p:cNvPr>
          <p:cNvPicPr>
            <a:picLocks noChangeAspect="1"/>
          </p:cNvPicPr>
          <p:nvPr/>
        </p:nvPicPr>
        <p:blipFill>
          <a:blip r:embed="rId3"/>
          <a:stretch>
            <a:fillRect/>
          </a:stretch>
        </p:blipFill>
        <p:spPr>
          <a:xfrm>
            <a:off x="14173200" y="7079449"/>
            <a:ext cx="3578946" cy="1808113"/>
          </a:xfrm>
          <a:prstGeom prst="rect">
            <a:avLst/>
          </a:prstGeom>
        </p:spPr>
      </p:pic>
    </p:spTree>
    <p:extLst>
      <p:ext uri="{BB962C8B-B14F-4D97-AF65-F5344CB8AC3E}">
        <p14:creationId xmlns:p14="http://schemas.microsoft.com/office/powerpoint/2010/main" val="532683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62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pt-BR" sz="16000" dirty="0"/>
              <a:t>Protégete</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10</a:t>
            </a:fld>
            <a:endParaRPr lang="en-US" dirty="0"/>
          </a:p>
        </p:txBody>
      </p:sp>
      <p:pic>
        <p:nvPicPr>
          <p:cNvPr id="6" name="Picture 5">
            <a:extLst>
              <a:ext uri="{FF2B5EF4-FFF2-40B4-BE49-F238E27FC236}">
                <a16:creationId xmlns:a16="http://schemas.microsoft.com/office/drawing/2014/main" id="{8B6C9885-096E-490D-8BB5-DB7353A7E8D0}"/>
              </a:ext>
            </a:extLst>
          </p:cNvPr>
          <p:cNvPicPr>
            <a:picLocks noChangeAspect="1"/>
          </p:cNvPicPr>
          <p:nvPr/>
        </p:nvPicPr>
        <p:blipFill>
          <a:blip r:embed="rId2"/>
          <a:stretch>
            <a:fillRect/>
          </a:stretch>
        </p:blipFill>
        <p:spPr>
          <a:xfrm>
            <a:off x="12037289" y="183049"/>
            <a:ext cx="5793511" cy="10296525"/>
          </a:xfrm>
          <a:prstGeom prst="rect">
            <a:avLst/>
          </a:prstGeom>
        </p:spPr>
      </p:pic>
    </p:spTree>
    <p:extLst>
      <p:ext uri="{BB962C8B-B14F-4D97-AF65-F5344CB8AC3E}">
        <p14:creationId xmlns:p14="http://schemas.microsoft.com/office/powerpoint/2010/main" val="257627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9C634-9DBA-8145-91F6-068229927F5D}"/>
              </a:ext>
            </a:extLst>
          </p:cNvPr>
          <p:cNvSpPr>
            <a:spLocks noGrp="1"/>
          </p:cNvSpPr>
          <p:nvPr>
            <p:ph type="title"/>
          </p:nvPr>
        </p:nvSpPr>
        <p:spPr>
          <a:xfrm>
            <a:off x="274322" y="1319133"/>
            <a:ext cx="17556344" cy="7680791"/>
          </a:xfrm>
        </p:spPr>
        <p:txBody>
          <a:bodyPr/>
          <a:lstStyle/>
          <a:p>
            <a:r>
              <a:rPr lang="pt-BR" sz="16000" dirty="0"/>
              <a:t>¿Cuáles piensas que son tus </a:t>
            </a:r>
            <a:r>
              <a:rPr lang="pt-BR" sz="16000" dirty="0">
                <a:solidFill>
                  <a:srgbClr val="0062FF"/>
                </a:solidFill>
              </a:rPr>
              <a:t>puntos de riesgo?</a:t>
            </a:r>
            <a:endParaRPr lang="pt-BR" sz="16000" dirty="0"/>
          </a:p>
        </p:txBody>
      </p:sp>
      <p:sp>
        <p:nvSpPr>
          <p:cNvPr id="3" name="Espaço Reservado para Rodapé 2">
            <a:extLst>
              <a:ext uri="{FF2B5EF4-FFF2-40B4-BE49-F238E27FC236}">
                <a16:creationId xmlns:a16="http://schemas.microsoft.com/office/drawing/2014/main" id="{3F8FC259-ED9A-D641-8A61-224BF922A13A}"/>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5A92F239-68D2-AB4B-AF81-7EF6D5B7881E}"/>
              </a:ext>
            </a:extLst>
          </p:cNvPr>
          <p:cNvSpPr>
            <a:spLocks noGrp="1"/>
          </p:cNvSpPr>
          <p:nvPr>
            <p:ph type="sldNum" sz="quarter" idx="11"/>
          </p:nvPr>
        </p:nvSpPr>
        <p:spPr/>
        <p:txBody>
          <a:bodyPr/>
          <a:lstStyle/>
          <a:p>
            <a:fld id="{59395FB3-9C97-154F-86B2-7E381B951268}" type="slidenum">
              <a:rPr lang="en-US" smtClean="0"/>
              <a:pPr/>
              <a:t>11</a:t>
            </a:fld>
            <a:endParaRPr lang="en-US" dirty="0"/>
          </a:p>
        </p:txBody>
      </p:sp>
      <p:sp>
        <p:nvSpPr>
          <p:cNvPr id="5" name="Espaço Reservado para Rodapé 2">
            <a:extLst>
              <a:ext uri="{FF2B5EF4-FFF2-40B4-BE49-F238E27FC236}">
                <a16:creationId xmlns:a16="http://schemas.microsoft.com/office/drawing/2014/main" id="{CD1CCAE9-79CB-C649-8976-531A36346719}"/>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a:t>
            </a:r>
            <a:r>
              <a:rPr lang="en-US" sz="1600" dirty="0" err="1"/>
              <a:t>Ejercicio</a:t>
            </a:r>
            <a:r>
              <a:rPr lang="en-US" sz="1600" dirty="0"/>
              <a:t> </a:t>
            </a:r>
          </a:p>
        </p:txBody>
      </p:sp>
    </p:spTree>
    <p:extLst>
      <p:ext uri="{BB962C8B-B14F-4D97-AF65-F5344CB8AC3E}">
        <p14:creationId xmlns:p14="http://schemas.microsoft.com/office/powerpoint/2010/main" val="8103103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6600" b="1" dirty="0">
                <a:solidFill>
                  <a:srgbClr val="0062FF"/>
                </a:solidFill>
              </a:rPr>
              <a:t>Reglas</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9582912" y="1315844"/>
            <a:ext cx="8247888" cy="7684082"/>
          </a:xfrm>
        </p:spPr>
        <p:txBody>
          <a:bodyPr/>
          <a:lstStyle/>
          <a:p>
            <a:pPr marL="457200" indent="-457200">
              <a:buFont typeface="IBM Plex Sans" panose="020B0503050203000203" pitchFamily="34" charset="0"/>
              <a:buChar char="—"/>
            </a:pPr>
            <a:r>
              <a:rPr lang="pt-BR" dirty="0"/>
              <a:t>Muestra, no platiques </a:t>
            </a:r>
          </a:p>
          <a:p>
            <a:pPr marL="457200" indent="-457200">
              <a:buFont typeface="IBM Plex Sans" panose="020B0503050203000203" pitchFamily="34" charset="0"/>
              <a:buChar char="—"/>
            </a:pPr>
            <a:r>
              <a:rPr lang="pt-BR" dirty="0"/>
              <a:t>Habla menos, escribe más </a:t>
            </a:r>
          </a:p>
          <a:p>
            <a:pPr marL="457200" indent="-457200">
              <a:buFont typeface="IBM Plex Sans" panose="020B0503050203000203" pitchFamily="34" charset="0"/>
              <a:buChar char="—"/>
            </a:pPr>
            <a:r>
              <a:rPr lang="pt-BR" dirty="0"/>
              <a:t>Escribe menos, dibuja más </a:t>
            </a:r>
          </a:p>
          <a:p>
            <a:pPr marL="457200" indent="-457200">
              <a:buFont typeface="IBM Plex Sans" panose="020B0503050203000203" pitchFamily="34" charset="0"/>
              <a:buChar char="—"/>
            </a:pPr>
            <a:r>
              <a:rPr lang="pt-BR" dirty="0"/>
              <a:t>Todos tienen un plumón</a:t>
            </a:r>
          </a:p>
          <a:p>
            <a:pPr marL="457200" indent="-457200">
              <a:buFont typeface="IBM Plex Sans" panose="020B0503050203000203" pitchFamily="34" charset="0"/>
              <a:buChar char="—"/>
            </a:pPr>
            <a:r>
              <a:rPr lang="pt-BR" dirty="0"/>
              <a:t>Cantidad sobre calidad</a:t>
            </a:r>
          </a:p>
          <a:p>
            <a:pPr marL="457200" indent="-457200">
              <a:buFont typeface="IBM Plex Sans" panose="020B0503050203000203" pitchFamily="34" charset="0"/>
              <a:buChar char="—"/>
            </a:pPr>
            <a:r>
              <a:rPr lang="pt-BR" dirty="0"/>
              <a:t>Equivócate temprano, aprende rápido </a:t>
            </a:r>
          </a:p>
          <a:p>
            <a:pPr marL="457200" indent="-457200">
              <a:buFont typeface="IBM Plex Sans" panose="020B0503050203000203" pitchFamily="34" charset="0"/>
              <a:buChar char="—"/>
            </a:pPr>
            <a:r>
              <a:rPr lang="pt-BR" dirty="0"/>
              <a:t>Fomenta lo absurdo</a:t>
            </a:r>
          </a:p>
          <a:p>
            <a:pPr marL="457200" indent="-457200">
              <a:buFont typeface="IBM Plex Sans" panose="020B0503050203000203" pitchFamily="34" charset="0"/>
              <a:buChar char="—"/>
            </a:pPr>
            <a:r>
              <a:rPr lang="pt-BR" dirty="0"/>
              <a:t>Acepta la incomodidad</a:t>
            </a:r>
          </a:p>
          <a:p>
            <a:pPr marL="457200" indent="-457200">
              <a:buFont typeface="IBM Plex Sans" panose="020B0503050203000203" pitchFamily="34" charset="0"/>
              <a:buChar char="—"/>
            </a:pPr>
            <a:r>
              <a:rPr lang="pt-BR" dirty="0"/>
              <a:t>¡Sí! Y... </a:t>
            </a:r>
          </a:p>
          <a:p>
            <a:pPr marL="457200" indent="-457200">
              <a:buFont typeface="IBM Plex Sans" panose="020B0503050203000203" pitchFamily="34" charset="0"/>
              <a:buChar char="—"/>
            </a:pPr>
            <a:r>
              <a:rPr lang="pt-BR" dirty="0"/>
              <a:t>¡Diviértete!</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12</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a:t>
            </a:r>
            <a:r>
              <a:rPr lang="en-US" sz="1600" dirty="0" err="1"/>
              <a:t>Ejercicio</a:t>
            </a:r>
            <a:r>
              <a:rPr lang="en-US" sz="1600" dirty="0"/>
              <a:t> </a:t>
            </a:r>
          </a:p>
        </p:txBody>
      </p:sp>
    </p:spTree>
    <p:extLst>
      <p:ext uri="{BB962C8B-B14F-4D97-AF65-F5344CB8AC3E}">
        <p14:creationId xmlns:p14="http://schemas.microsoft.com/office/powerpoint/2010/main" val="910305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457333" y="1315844"/>
            <a:ext cx="8247888" cy="4769646"/>
          </a:xfrm>
        </p:spPr>
        <p:txBody>
          <a:bodyPr/>
          <a:lstStyle/>
          <a:p>
            <a:r>
              <a:rPr lang="es-ES" dirty="0"/>
              <a:t>De manera individual, hagan una lista de las cosas con las que interactúan día a día y que los ponen en riesgo</a:t>
            </a:r>
            <a:endParaRPr lang="pt-BR" dirty="0"/>
          </a:p>
          <a:p>
            <a:r>
              <a:rPr lang="pt-BR" dirty="0"/>
              <a:t>Cada miembro del equipo debe generar al menos</a:t>
            </a:r>
            <a:br>
              <a:rPr lang="pt-BR" dirty="0"/>
            </a:br>
            <a:r>
              <a:rPr lang="pt-BR" b="1" dirty="0"/>
              <a:t>3 puntos de riesgo</a:t>
            </a:r>
          </a:p>
          <a:p>
            <a:r>
              <a:rPr lang="pt-BR" dirty="0"/>
              <a:t>Sin muchos detalles—sean visuales</a:t>
            </a:r>
          </a:p>
          <a:p>
            <a:r>
              <a:rPr lang="pt-BR" dirty="0"/>
              <a:t>Pongan cada idea sobre la pared</a:t>
            </a:r>
          </a:p>
          <a:p>
            <a:r>
              <a:rPr lang="pt-BR" dirty="0"/>
              <a:t>Agrupen las ideas similares</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13</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a:t>
            </a:r>
            <a:r>
              <a:rPr lang="en-US" sz="1600" dirty="0" err="1"/>
              <a:t>Ejercicio</a:t>
            </a:r>
            <a:r>
              <a:rPr lang="en-US" sz="1600" dirty="0"/>
              <a:t> </a:t>
            </a:r>
          </a:p>
        </p:txBody>
      </p:sp>
      <p:sp>
        <p:nvSpPr>
          <p:cNvPr id="9" name="Espaço Reservado para Texto 2">
            <a:extLst>
              <a:ext uri="{FF2B5EF4-FFF2-40B4-BE49-F238E27FC236}">
                <a16:creationId xmlns:a16="http://schemas.microsoft.com/office/drawing/2014/main" id="{42426821-9FDD-1E49-9468-B2A52A71FC87}"/>
              </a:ext>
            </a:extLst>
          </p:cNvPr>
          <p:cNvSpPr txBox="1">
            <a:spLocks/>
          </p:cNvSpPr>
          <p:nvPr/>
        </p:nvSpPr>
        <p:spPr>
          <a:xfrm>
            <a:off x="457333" y="7504386"/>
            <a:ext cx="6826336" cy="132211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9600" b="1" kern="0" dirty="0">
                <a:solidFill>
                  <a:srgbClr val="0062FF"/>
                </a:solidFill>
              </a:rPr>
              <a:t>15 minutos</a:t>
            </a:r>
          </a:p>
        </p:txBody>
      </p:sp>
      <p:sp>
        <p:nvSpPr>
          <p:cNvPr id="10" name="Rectangle">
            <a:extLst>
              <a:ext uri="{FF2B5EF4-FFF2-40B4-BE49-F238E27FC236}">
                <a16:creationId xmlns:a16="http://schemas.microsoft.com/office/drawing/2014/main" id="{E6F25208-6473-234F-B5B8-246AB582B9FC}"/>
              </a:ext>
            </a:extLst>
          </p:cNvPr>
          <p:cNvSpPr/>
          <p:nvPr/>
        </p:nvSpPr>
        <p:spPr>
          <a:xfrm>
            <a:off x="9144000" y="-1"/>
            <a:ext cx="9144000" cy="10296525"/>
          </a:xfrm>
          <a:prstGeom prst="rect">
            <a:avLst/>
          </a:prstGeom>
          <a:solidFill>
            <a:schemeClr val="tx1"/>
          </a:solidFill>
          <a:ln w="12700">
            <a:miter lim="400000"/>
          </a:ln>
        </p:spPr>
        <p:txBody>
          <a:bodyPr lIns="36000" tIns="36000" rIns="36000" bIns="36000"/>
          <a:lstStyle/>
          <a:p>
            <a:pPr>
              <a:lnSpc>
                <a:spcPct val="100000"/>
              </a:lnSpc>
              <a:defRPr sz="1300">
                <a:solidFill>
                  <a:srgbClr val="BB8EFF"/>
                </a:solidFill>
                <a:latin typeface="IBM Plex Sans Light"/>
                <a:ea typeface="IBM Plex Sans Light"/>
                <a:cs typeface="IBM Plex Sans Light"/>
                <a:sym typeface="IBM Plex Sans Light"/>
              </a:defRPr>
            </a:pPr>
            <a:endParaRPr/>
          </a:p>
        </p:txBody>
      </p:sp>
      <p:sp>
        <p:nvSpPr>
          <p:cNvPr id="11" name="Sketch + Headline + Caption">
            <a:extLst>
              <a:ext uri="{FF2B5EF4-FFF2-40B4-BE49-F238E27FC236}">
                <a16:creationId xmlns:a16="http://schemas.microsoft.com/office/drawing/2014/main" id="{FE48DF8E-9CAB-3243-97ED-B9435293A6CD}"/>
              </a:ext>
            </a:extLst>
          </p:cNvPr>
          <p:cNvSpPr txBox="1"/>
          <p:nvPr/>
        </p:nvSpPr>
        <p:spPr>
          <a:xfrm>
            <a:off x="10727060" y="8165445"/>
            <a:ext cx="6014724" cy="424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914400">
              <a:lnSpc>
                <a:spcPts val="2400"/>
              </a:lnSpc>
              <a:defRPr sz="1600"/>
            </a:lvl1pPr>
          </a:lstStyle>
          <a:p>
            <a:r>
              <a:rPr lang="en-US" sz="2800" b="1" dirty="0" err="1">
                <a:solidFill>
                  <a:schemeClr val="bg1"/>
                </a:solidFill>
              </a:rPr>
              <a:t>Boceto</a:t>
            </a:r>
            <a:r>
              <a:rPr lang="en-US" sz="2800" b="1" dirty="0">
                <a:solidFill>
                  <a:schemeClr val="bg1"/>
                </a:solidFill>
              </a:rPr>
              <a:t> </a:t>
            </a:r>
            <a:r>
              <a:rPr sz="2800" b="1" dirty="0">
                <a:solidFill>
                  <a:schemeClr val="bg1"/>
                </a:solidFill>
              </a:rPr>
              <a:t>+ </a:t>
            </a:r>
            <a:r>
              <a:rPr lang="en-US" sz="2800" b="1" dirty="0" err="1">
                <a:solidFill>
                  <a:schemeClr val="bg1"/>
                </a:solidFill>
              </a:rPr>
              <a:t>Encabezado</a:t>
            </a:r>
            <a:r>
              <a:rPr sz="2800" b="1" dirty="0">
                <a:solidFill>
                  <a:schemeClr val="bg1"/>
                </a:solidFill>
              </a:rPr>
              <a:t> + </a:t>
            </a:r>
            <a:r>
              <a:rPr lang="en-US" sz="2800" b="1" dirty="0" err="1">
                <a:solidFill>
                  <a:schemeClr val="bg1"/>
                </a:solidFill>
              </a:rPr>
              <a:t>Títulos</a:t>
            </a:r>
            <a:endParaRPr sz="2800" b="1" dirty="0">
              <a:solidFill>
                <a:schemeClr val="bg1"/>
              </a:solidFill>
            </a:endParaRPr>
          </a:p>
        </p:txBody>
      </p:sp>
      <p:pic>
        <p:nvPicPr>
          <p:cNvPr id="12" name="Post-it_Page_3 copy.png" descr="Post-it_Page_3 copy.png">
            <a:extLst>
              <a:ext uri="{FF2B5EF4-FFF2-40B4-BE49-F238E27FC236}">
                <a16:creationId xmlns:a16="http://schemas.microsoft.com/office/drawing/2014/main" id="{3A645A89-3C78-5940-A61F-F108B19DE9FE}"/>
              </a:ext>
            </a:extLst>
          </p:cNvPr>
          <p:cNvPicPr>
            <a:picLocks noChangeAspect="1"/>
          </p:cNvPicPr>
          <p:nvPr/>
        </p:nvPicPr>
        <p:blipFill>
          <a:blip r:embed="rId3"/>
          <a:srcRect l="23791" t="26873" r="52417" b="39479"/>
          <a:stretch>
            <a:fillRect/>
          </a:stretch>
        </p:blipFill>
        <p:spPr>
          <a:xfrm rot="60000">
            <a:off x="10144391" y="2206573"/>
            <a:ext cx="3559243" cy="3559243"/>
          </a:xfrm>
          <a:prstGeom prst="rect">
            <a:avLst/>
          </a:prstGeom>
          <a:ln w="12700">
            <a:miter lim="400000"/>
          </a:ln>
          <a:effectLst>
            <a:outerShdw blurRad="190500" dist="8455" dir="5400000" rotWithShape="0">
              <a:srgbClr val="000000">
                <a:alpha val="50000"/>
              </a:srgbClr>
            </a:outerShdw>
          </a:effectLst>
        </p:spPr>
      </p:pic>
      <p:pic>
        <p:nvPicPr>
          <p:cNvPr id="13" name="Post-it_Page_3 copy.png" descr="Post-it_Page_3 copy.png">
            <a:extLst>
              <a:ext uri="{FF2B5EF4-FFF2-40B4-BE49-F238E27FC236}">
                <a16:creationId xmlns:a16="http://schemas.microsoft.com/office/drawing/2014/main" id="{EFEB73FB-EAEF-2348-A06F-477D8BC21BBF}"/>
              </a:ext>
            </a:extLst>
          </p:cNvPr>
          <p:cNvPicPr>
            <a:picLocks noChangeAspect="1"/>
          </p:cNvPicPr>
          <p:nvPr/>
        </p:nvPicPr>
        <p:blipFill>
          <a:blip r:embed="rId3"/>
          <a:srcRect l="42952" t="20775" r="33256" b="45576"/>
          <a:stretch>
            <a:fillRect/>
          </a:stretch>
        </p:blipFill>
        <p:spPr>
          <a:xfrm rot="21420000">
            <a:off x="13922371" y="2146662"/>
            <a:ext cx="3559243" cy="3559243"/>
          </a:xfrm>
          <a:prstGeom prst="rect">
            <a:avLst/>
          </a:prstGeom>
          <a:solidFill>
            <a:srgbClr val="97C1FF"/>
          </a:solidFill>
          <a:ln w="12700">
            <a:miter lim="400000"/>
          </a:ln>
          <a:effectLst>
            <a:outerShdw blurRad="190500" dist="8455" dir="5400000" rotWithShape="0">
              <a:srgbClr val="000000">
                <a:alpha val="50000"/>
              </a:srgbClr>
            </a:outerShdw>
          </a:effectLst>
        </p:spPr>
      </p:pic>
    </p:spTree>
    <p:extLst>
      <p:ext uri="{BB962C8B-B14F-4D97-AF65-F5344CB8AC3E}">
        <p14:creationId xmlns:p14="http://schemas.microsoft.com/office/powerpoint/2010/main" val="17330519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457333" y="1315844"/>
            <a:ext cx="8247888" cy="4769646"/>
          </a:xfrm>
        </p:spPr>
        <p:txBody>
          <a:bodyPr/>
          <a:lstStyle/>
          <a:p>
            <a:r>
              <a:rPr lang="es-ES" dirty="0"/>
              <a:t>De manera individual, hagan una lista de las cosas con las que interactúan día a día y que los ponen en riesgo</a:t>
            </a:r>
            <a:endParaRPr lang="pt-BR" dirty="0"/>
          </a:p>
          <a:p>
            <a:r>
              <a:rPr lang="pt-BR" dirty="0"/>
              <a:t>Cada miembro del equipo debe generar al menos</a:t>
            </a:r>
            <a:br>
              <a:rPr lang="pt-BR" dirty="0"/>
            </a:br>
            <a:r>
              <a:rPr lang="pt-BR" b="1" dirty="0"/>
              <a:t>3 puntos de riesgo</a:t>
            </a:r>
          </a:p>
          <a:p>
            <a:r>
              <a:rPr lang="pt-BR" dirty="0"/>
              <a:t>Sin muchos detalles—sean visuales</a:t>
            </a:r>
          </a:p>
          <a:p>
            <a:r>
              <a:rPr lang="pt-BR" dirty="0"/>
              <a:t>Pongan cada idea sobre la pared</a:t>
            </a:r>
          </a:p>
          <a:p>
            <a:r>
              <a:rPr lang="pt-BR" dirty="0"/>
              <a:t>Agrupen las ideas similares</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14</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a:t>
            </a:r>
            <a:r>
              <a:rPr lang="en-US" sz="1600" dirty="0" err="1"/>
              <a:t>Ejercicio</a:t>
            </a:r>
            <a:r>
              <a:rPr lang="en-US" sz="1600" dirty="0"/>
              <a:t> </a:t>
            </a:r>
          </a:p>
        </p:txBody>
      </p:sp>
      <p:sp>
        <p:nvSpPr>
          <p:cNvPr id="9" name="Espaço Reservado para Texto 2">
            <a:extLst>
              <a:ext uri="{FF2B5EF4-FFF2-40B4-BE49-F238E27FC236}">
                <a16:creationId xmlns:a16="http://schemas.microsoft.com/office/drawing/2014/main" id="{42426821-9FDD-1E49-9468-B2A52A71FC87}"/>
              </a:ext>
            </a:extLst>
          </p:cNvPr>
          <p:cNvSpPr txBox="1">
            <a:spLocks/>
          </p:cNvSpPr>
          <p:nvPr/>
        </p:nvSpPr>
        <p:spPr>
          <a:xfrm>
            <a:off x="457333" y="7504386"/>
            <a:ext cx="6826336" cy="132211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9600" b="1" kern="0" dirty="0">
                <a:solidFill>
                  <a:srgbClr val="0062FF"/>
                </a:solidFill>
              </a:rPr>
              <a:t>15 minutos</a:t>
            </a:r>
          </a:p>
        </p:txBody>
      </p:sp>
      <p:sp>
        <p:nvSpPr>
          <p:cNvPr id="10" name="Rectangle">
            <a:extLst>
              <a:ext uri="{FF2B5EF4-FFF2-40B4-BE49-F238E27FC236}">
                <a16:creationId xmlns:a16="http://schemas.microsoft.com/office/drawing/2014/main" id="{E6F25208-6473-234F-B5B8-246AB582B9FC}"/>
              </a:ext>
            </a:extLst>
          </p:cNvPr>
          <p:cNvSpPr/>
          <p:nvPr/>
        </p:nvSpPr>
        <p:spPr>
          <a:xfrm>
            <a:off x="9144000" y="-1"/>
            <a:ext cx="9144000" cy="10296525"/>
          </a:xfrm>
          <a:prstGeom prst="rect">
            <a:avLst/>
          </a:prstGeom>
          <a:solidFill>
            <a:schemeClr val="tx1"/>
          </a:solidFill>
          <a:ln w="12700">
            <a:miter lim="400000"/>
          </a:ln>
        </p:spPr>
        <p:txBody>
          <a:bodyPr lIns="36000" tIns="36000" rIns="36000" bIns="36000"/>
          <a:lstStyle/>
          <a:p>
            <a:pPr>
              <a:lnSpc>
                <a:spcPct val="100000"/>
              </a:lnSpc>
              <a:defRPr sz="1300">
                <a:solidFill>
                  <a:srgbClr val="BB8EFF"/>
                </a:solidFill>
                <a:latin typeface="IBM Plex Sans Light"/>
                <a:ea typeface="IBM Plex Sans Light"/>
                <a:cs typeface="IBM Plex Sans Light"/>
                <a:sym typeface="IBM Plex Sans Light"/>
              </a:defRPr>
            </a:pPr>
            <a:endParaRPr/>
          </a:p>
        </p:txBody>
      </p:sp>
      <p:sp>
        <p:nvSpPr>
          <p:cNvPr id="11" name="Sketch + Headline + Caption">
            <a:extLst>
              <a:ext uri="{FF2B5EF4-FFF2-40B4-BE49-F238E27FC236}">
                <a16:creationId xmlns:a16="http://schemas.microsoft.com/office/drawing/2014/main" id="{FE48DF8E-9CAB-3243-97ED-B9435293A6CD}"/>
              </a:ext>
            </a:extLst>
          </p:cNvPr>
          <p:cNvSpPr txBox="1"/>
          <p:nvPr/>
        </p:nvSpPr>
        <p:spPr>
          <a:xfrm>
            <a:off x="10727060" y="8260547"/>
            <a:ext cx="6014724" cy="4246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50800" tIns="50800" rIns="50800" bIns="50800" anchor="ctr">
            <a:spAutoFit/>
          </a:bodyPr>
          <a:lstStyle>
            <a:lvl1pPr algn="ctr" defTabSz="914400">
              <a:lnSpc>
                <a:spcPts val="2400"/>
              </a:lnSpc>
              <a:defRPr sz="1600"/>
            </a:lvl1pPr>
          </a:lstStyle>
          <a:p>
            <a:r>
              <a:rPr lang="pt-BR" sz="2800" b="1" dirty="0">
                <a:solidFill>
                  <a:schemeClr val="bg1"/>
                </a:solidFill>
              </a:rPr>
              <a:t>Debe verse así</a:t>
            </a:r>
          </a:p>
        </p:txBody>
      </p:sp>
      <p:grpSp>
        <p:nvGrpSpPr>
          <p:cNvPr id="14" name="Group">
            <a:extLst>
              <a:ext uri="{FF2B5EF4-FFF2-40B4-BE49-F238E27FC236}">
                <a16:creationId xmlns:a16="http://schemas.microsoft.com/office/drawing/2014/main" id="{BA2363DD-EA48-6240-AF8F-A85AA6D9E3C8}"/>
              </a:ext>
            </a:extLst>
          </p:cNvPr>
          <p:cNvGrpSpPr/>
          <p:nvPr/>
        </p:nvGrpSpPr>
        <p:grpSpPr>
          <a:xfrm>
            <a:off x="10838827" y="819321"/>
            <a:ext cx="6097087" cy="7057664"/>
            <a:chOff x="0" y="0"/>
            <a:chExt cx="2696288" cy="3121080"/>
          </a:xfrm>
        </p:grpSpPr>
        <p:sp>
          <p:nvSpPr>
            <p:cNvPr id="15" name="Rectangle">
              <a:extLst>
                <a:ext uri="{FF2B5EF4-FFF2-40B4-BE49-F238E27FC236}">
                  <a16:creationId xmlns:a16="http://schemas.microsoft.com/office/drawing/2014/main" id="{47F3B624-59D1-3348-BA65-39AF962611DD}"/>
                </a:ext>
              </a:extLst>
            </p:cNvPr>
            <p:cNvSpPr/>
            <p:nvPr/>
          </p:nvSpPr>
          <p:spPr>
            <a:xfrm>
              <a:off x="0" y="0"/>
              <a:ext cx="2539982" cy="3121081"/>
            </a:xfrm>
            <a:prstGeom prst="rect">
              <a:avLst/>
            </a:prstGeom>
            <a:solidFill>
              <a:srgbClr val="F7F7FB"/>
            </a:solidFill>
            <a:ln w="12700" cap="flat">
              <a:noFill/>
              <a:miter lim="400000"/>
            </a:ln>
            <a:effectLst>
              <a:outerShdw blurRad="38100" dist="25400" dir="5400000" rotWithShape="0">
                <a:srgbClr val="000000">
                  <a:alpha val="50000"/>
                </a:srgbClr>
              </a:outerShdw>
            </a:effectLst>
          </p:spPr>
          <p:txBody>
            <a:bodyPr wrap="square" lIns="50800" tIns="50800" rIns="50800" bIns="50800" numCol="1" anchor="ctr">
              <a:noAutofit/>
            </a:bodyPr>
            <a:lstStyle/>
            <a:p>
              <a:pPr marL="57150" marR="57150" algn="ctr" defTabSz="1282700">
                <a:defRPr sz="5800">
                  <a:uFill>
                    <a:solidFill>
                      <a:srgbClr val="000000"/>
                    </a:solidFill>
                  </a:uFill>
                  <a:latin typeface="Gill Sans"/>
                  <a:ea typeface="Gill Sans"/>
                  <a:cs typeface="Gill Sans"/>
                  <a:sym typeface="Gill Sans"/>
                </a:defRPr>
              </a:pPr>
              <a:endParaRPr/>
            </a:p>
          </p:txBody>
        </p:sp>
        <p:sp>
          <p:nvSpPr>
            <p:cNvPr id="16" name="Rectangle">
              <a:extLst>
                <a:ext uri="{FF2B5EF4-FFF2-40B4-BE49-F238E27FC236}">
                  <a16:creationId xmlns:a16="http://schemas.microsoft.com/office/drawing/2014/main" id="{0E1961C1-4628-5943-BA4E-2E51A415026B}"/>
                </a:ext>
              </a:extLst>
            </p:cNvPr>
            <p:cNvSpPr/>
            <p:nvPr/>
          </p:nvSpPr>
          <p:spPr>
            <a:xfrm>
              <a:off x="136491" y="533252"/>
              <a:ext cx="367314" cy="351682"/>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dirty="0"/>
            </a:p>
          </p:txBody>
        </p:sp>
        <p:sp>
          <p:nvSpPr>
            <p:cNvPr id="17" name="Rectangle">
              <a:extLst>
                <a:ext uri="{FF2B5EF4-FFF2-40B4-BE49-F238E27FC236}">
                  <a16:creationId xmlns:a16="http://schemas.microsoft.com/office/drawing/2014/main" id="{F033EE93-940F-4247-82BC-EBE248AAB97B}"/>
                </a:ext>
              </a:extLst>
            </p:cNvPr>
            <p:cNvSpPr/>
            <p:nvPr/>
          </p:nvSpPr>
          <p:spPr>
            <a:xfrm>
              <a:off x="527746" y="897340"/>
              <a:ext cx="367314" cy="351344"/>
            </a:xfrm>
            <a:prstGeom prst="rect">
              <a:avLst/>
            </a:prstGeom>
            <a:solidFill>
              <a:srgbClr val="6EA6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dirty="0"/>
            </a:p>
          </p:txBody>
        </p:sp>
        <p:sp>
          <p:nvSpPr>
            <p:cNvPr id="18" name="Rectangle">
              <a:extLst>
                <a:ext uri="{FF2B5EF4-FFF2-40B4-BE49-F238E27FC236}">
                  <a16:creationId xmlns:a16="http://schemas.microsoft.com/office/drawing/2014/main" id="{480EB7BF-4CCC-2948-B63F-3E952A8A29EE}"/>
                </a:ext>
              </a:extLst>
            </p:cNvPr>
            <p:cNvSpPr/>
            <p:nvPr/>
          </p:nvSpPr>
          <p:spPr>
            <a:xfrm>
              <a:off x="727685" y="2016279"/>
              <a:ext cx="367314" cy="351681"/>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19" name="Rectangle">
              <a:extLst>
                <a:ext uri="{FF2B5EF4-FFF2-40B4-BE49-F238E27FC236}">
                  <a16:creationId xmlns:a16="http://schemas.microsoft.com/office/drawing/2014/main" id="{440DB50D-FC11-D440-BF06-CD942E4A253D}"/>
                </a:ext>
              </a:extLst>
            </p:cNvPr>
            <p:cNvSpPr/>
            <p:nvPr/>
          </p:nvSpPr>
          <p:spPr>
            <a:xfrm>
              <a:off x="527746" y="533421"/>
              <a:ext cx="367314" cy="351344"/>
            </a:xfrm>
            <a:prstGeom prst="rect">
              <a:avLst/>
            </a:prstGeom>
            <a:solidFill>
              <a:srgbClr val="6EA6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0" name="Rectangle">
              <a:extLst>
                <a:ext uri="{FF2B5EF4-FFF2-40B4-BE49-F238E27FC236}">
                  <a16:creationId xmlns:a16="http://schemas.microsoft.com/office/drawing/2014/main" id="{91D91E11-8F1E-EE46-9DD9-CAD3B6C1C77C}"/>
                </a:ext>
              </a:extLst>
            </p:cNvPr>
            <p:cNvSpPr/>
            <p:nvPr/>
          </p:nvSpPr>
          <p:spPr>
            <a:xfrm>
              <a:off x="2027301" y="897172"/>
              <a:ext cx="367314" cy="351681"/>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dirty="0"/>
            </a:p>
          </p:txBody>
        </p:sp>
        <p:sp>
          <p:nvSpPr>
            <p:cNvPr id="21" name="Rectangle">
              <a:extLst>
                <a:ext uri="{FF2B5EF4-FFF2-40B4-BE49-F238E27FC236}">
                  <a16:creationId xmlns:a16="http://schemas.microsoft.com/office/drawing/2014/main" id="{217775EB-F62A-E947-B63B-7B86C7FA5D31}"/>
                </a:ext>
              </a:extLst>
            </p:cNvPr>
            <p:cNvSpPr/>
            <p:nvPr/>
          </p:nvSpPr>
          <p:spPr>
            <a:xfrm>
              <a:off x="1274648" y="1795173"/>
              <a:ext cx="367314" cy="351344"/>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2" name="Rectangle">
              <a:extLst>
                <a:ext uri="{FF2B5EF4-FFF2-40B4-BE49-F238E27FC236}">
                  <a16:creationId xmlns:a16="http://schemas.microsoft.com/office/drawing/2014/main" id="{2D36A2AC-F648-AD40-9931-D508D94FC773}"/>
                </a:ext>
              </a:extLst>
            </p:cNvPr>
            <p:cNvSpPr/>
            <p:nvPr/>
          </p:nvSpPr>
          <p:spPr>
            <a:xfrm>
              <a:off x="1576765" y="982169"/>
              <a:ext cx="367314" cy="351681"/>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23" name="Rectangle">
              <a:extLst>
                <a:ext uri="{FF2B5EF4-FFF2-40B4-BE49-F238E27FC236}">
                  <a16:creationId xmlns:a16="http://schemas.microsoft.com/office/drawing/2014/main" id="{9DC89F0C-B6C3-AD4F-A932-0D4E66CBC36A}"/>
                </a:ext>
              </a:extLst>
            </p:cNvPr>
            <p:cNvSpPr/>
            <p:nvPr/>
          </p:nvSpPr>
          <p:spPr>
            <a:xfrm>
              <a:off x="1161881" y="2161763"/>
              <a:ext cx="367314" cy="351344"/>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4" name="Rectangle">
              <a:extLst>
                <a:ext uri="{FF2B5EF4-FFF2-40B4-BE49-F238E27FC236}">
                  <a16:creationId xmlns:a16="http://schemas.microsoft.com/office/drawing/2014/main" id="{D05BB4EC-D45B-B14A-BD4D-CC8966CB5949}"/>
                </a:ext>
              </a:extLst>
            </p:cNvPr>
            <p:cNvSpPr/>
            <p:nvPr/>
          </p:nvSpPr>
          <p:spPr>
            <a:xfrm>
              <a:off x="136491" y="897172"/>
              <a:ext cx="367314" cy="351681"/>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25" name="Rectangle">
              <a:extLst>
                <a:ext uri="{FF2B5EF4-FFF2-40B4-BE49-F238E27FC236}">
                  <a16:creationId xmlns:a16="http://schemas.microsoft.com/office/drawing/2014/main" id="{319CAFE2-4EAC-6846-8B15-C518B2DC8E93}"/>
                </a:ext>
              </a:extLst>
            </p:cNvPr>
            <p:cNvSpPr/>
            <p:nvPr/>
          </p:nvSpPr>
          <p:spPr>
            <a:xfrm>
              <a:off x="136491" y="1261428"/>
              <a:ext cx="367314" cy="351681"/>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dirty="0"/>
            </a:p>
          </p:txBody>
        </p:sp>
        <p:sp>
          <p:nvSpPr>
            <p:cNvPr id="26" name="Rectangle">
              <a:extLst>
                <a:ext uri="{FF2B5EF4-FFF2-40B4-BE49-F238E27FC236}">
                  <a16:creationId xmlns:a16="http://schemas.microsoft.com/office/drawing/2014/main" id="{8992EB4C-8A6E-9047-920C-FFEF38FEBFC2}"/>
                </a:ext>
              </a:extLst>
            </p:cNvPr>
            <p:cNvSpPr/>
            <p:nvPr/>
          </p:nvSpPr>
          <p:spPr>
            <a:xfrm>
              <a:off x="527746" y="1261597"/>
              <a:ext cx="367314" cy="351344"/>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7" name="Rectangle">
              <a:extLst>
                <a:ext uri="{FF2B5EF4-FFF2-40B4-BE49-F238E27FC236}">
                  <a16:creationId xmlns:a16="http://schemas.microsoft.com/office/drawing/2014/main" id="{5F9436AD-07DE-E547-BE12-113754282430}"/>
                </a:ext>
              </a:extLst>
            </p:cNvPr>
            <p:cNvSpPr/>
            <p:nvPr/>
          </p:nvSpPr>
          <p:spPr>
            <a:xfrm>
              <a:off x="1708844" y="2016279"/>
              <a:ext cx="367314" cy="351681"/>
            </a:xfrm>
            <a:prstGeom prst="rect">
              <a:avLst/>
            </a:prstGeom>
            <a:solidFill>
              <a:srgbClr val="20D5D2"/>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28" name="Rectangle">
              <a:extLst>
                <a:ext uri="{FF2B5EF4-FFF2-40B4-BE49-F238E27FC236}">
                  <a16:creationId xmlns:a16="http://schemas.microsoft.com/office/drawing/2014/main" id="{23803EA0-69AE-D34A-A623-EFAF6FE77362}"/>
                </a:ext>
              </a:extLst>
            </p:cNvPr>
            <p:cNvSpPr/>
            <p:nvPr/>
          </p:nvSpPr>
          <p:spPr>
            <a:xfrm>
              <a:off x="1596076" y="2384519"/>
              <a:ext cx="367314" cy="351344"/>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29" name="Rectangle">
              <a:extLst>
                <a:ext uri="{FF2B5EF4-FFF2-40B4-BE49-F238E27FC236}">
                  <a16:creationId xmlns:a16="http://schemas.microsoft.com/office/drawing/2014/main" id="{B478B3E4-71D4-EF45-B773-C2093C87DCA8}"/>
                </a:ext>
              </a:extLst>
            </p:cNvPr>
            <p:cNvSpPr/>
            <p:nvPr/>
          </p:nvSpPr>
          <p:spPr>
            <a:xfrm>
              <a:off x="2143039" y="2268208"/>
              <a:ext cx="367314" cy="351344"/>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100">
                  <a:uFill>
                    <a:solidFill>
                      <a:srgbClr val="000000"/>
                    </a:solidFill>
                  </a:uFill>
                  <a:latin typeface="Gill Sans"/>
                  <a:ea typeface="Gill Sans"/>
                  <a:cs typeface="Gill Sans"/>
                  <a:sym typeface="Gill Sans"/>
                </a:defRPr>
              </a:pPr>
              <a:endParaRPr/>
            </a:p>
          </p:txBody>
        </p:sp>
        <p:sp>
          <p:nvSpPr>
            <p:cNvPr id="30" name="Rectangle">
              <a:extLst>
                <a:ext uri="{FF2B5EF4-FFF2-40B4-BE49-F238E27FC236}">
                  <a16:creationId xmlns:a16="http://schemas.microsoft.com/office/drawing/2014/main" id="{16510B95-EC60-D446-880E-AE8917DF1312}"/>
                </a:ext>
              </a:extLst>
            </p:cNvPr>
            <p:cNvSpPr/>
            <p:nvPr/>
          </p:nvSpPr>
          <p:spPr>
            <a:xfrm>
              <a:off x="2027301" y="490754"/>
              <a:ext cx="367314" cy="351681"/>
            </a:xfrm>
            <a:prstGeom prst="rect">
              <a:avLst/>
            </a:prstGeom>
            <a:solidFill>
              <a:srgbClr val="97C1FF"/>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sp>
          <p:nvSpPr>
            <p:cNvPr id="31" name="Rectangle">
              <a:extLst>
                <a:ext uri="{FF2B5EF4-FFF2-40B4-BE49-F238E27FC236}">
                  <a16:creationId xmlns:a16="http://schemas.microsoft.com/office/drawing/2014/main" id="{34FD804D-A5F7-2549-8D06-68AA5BAA20E2}"/>
                </a:ext>
              </a:extLst>
            </p:cNvPr>
            <p:cNvSpPr/>
            <p:nvPr/>
          </p:nvSpPr>
          <p:spPr>
            <a:xfrm>
              <a:off x="1576765" y="575751"/>
              <a:ext cx="367314" cy="351681"/>
            </a:xfrm>
            <a:prstGeom prst="rect">
              <a:avLst/>
            </a:prstGeom>
            <a:solidFill>
              <a:srgbClr val="408BFC"/>
            </a:solidFill>
            <a:ln w="12700" cap="flat">
              <a:noFill/>
              <a:miter lim="400000"/>
            </a:ln>
            <a:effectLst>
              <a:outerShdw blurRad="190500" dir="5400000" rotWithShape="0">
                <a:srgbClr val="53585F">
                  <a:alpha val="50000"/>
                </a:srgbClr>
              </a:outerShdw>
            </a:effectLst>
          </p:spPr>
          <p:txBody>
            <a:bodyPr wrap="square" lIns="50800" tIns="50800" rIns="50800" bIns="50800" numCol="1" anchor="ctr">
              <a:noAutofit/>
            </a:bodyPr>
            <a:lstStyle/>
            <a:p>
              <a:pPr marL="57150" marR="57150" algn="ctr" defTabSz="1282700">
                <a:defRPr sz="3300">
                  <a:uFill>
                    <a:solidFill>
                      <a:srgbClr val="000000"/>
                    </a:solidFill>
                  </a:uFill>
                  <a:latin typeface="Gill Sans"/>
                  <a:ea typeface="Gill Sans"/>
                  <a:cs typeface="Gill Sans"/>
                  <a:sym typeface="Gill Sans"/>
                </a:defRPr>
              </a:pPr>
              <a:endParaRPr/>
            </a:p>
          </p:txBody>
        </p:sp>
        <p:grpSp>
          <p:nvGrpSpPr>
            <p:cNvPr id="32" name="Group">
              <a:extLst>
                <a:ext uri="{FF2B5EF4-FFF2-40B4-BE49-F238E27FC236}">
                  <a16:creationId xmlns:a16="http://schemas.microsoft.com/office/drawing/2014/main" id="{5ADF997B-7DEC-F54C-8D91-E403C92CC920}"/>
                </a:ext>
              </a:extLst>
            </p:cNvPr>
            <p:cNvGrpSpPr/>
            <p:nvPr/>
          </p:nvGrpSpPr>
          <p:grpSpPr>
            <a:xfrm>
              <a:off x="754358" y="381557"/>
              <a:ext cx="739185" cy="356397"/>
              <a:chOff x="11464" y="0"/>
              <a:chExt cx="739183" cy="356395"/>
            </a:xfrm>
          </p:grpSpPr>
          <p:pic>
            <p:nvPicPr>
              <p:cNvPr id="39" name="Post-it_Page_3 copy.png" descr="Post-it_Page_3 copy.png">
                <a:extLst>
                  <a:ext uri="{FF2B5EF4-FFF2-40B4-BE49-F238E27FC236}">
                    <a16:creationId xmlns:a16="http://schemas.microsoft.com/office/drawing/2014/main" id="{D733C373-F54E-2347-9BAC-09A46F7524CE}"/>
                  </a:ext>
                </a:extLst>
              </p:cNvPr>
              <p:cNvPicPr>
                <a:picLocks noChangeAspect="1"/>
              </p:cNvPicPr>
              <p:nvPr/>
            </p:nvPicPr>
            <p:blipFill>
              <a:blip r:embed="rId3"/>
              <a:srcRect l="24595" t="26853" r="51612" b="39498"/>
              <a:stretch>
                <a:fillRect/>
              </a:stretch>
            </p:blipFill>
            <p:spPr>
              <a:xfrm rot="60000">
                <a:off x="14397" y="3921"/>
                <a:ext cx="339113" cy="339113"/>
              </a:xfrm>
              <a:prstGeom prst="rect">
                <a:avLst/>
              </a:prstGeom>
              <a:ln w="12700" cap="flat">
                <a:noFill/>
                <a:miter lim="400000"/>
              </a:ln>
              <a:effectLst>
                <a:outerShdw blurRad="190500" dir="5400000" rotWithShape="0">
                  <a:srgbClr val="535353">
                    <a:alpha val="22952"/>
                  </a:srgbClr>
                </a:outerShdw>
              </a:effectLst>
            </p:spPr>
          </p:pic>
          <p:pic>
            <p:nvPicPr>
              <p:cNvPr id="40" name="Post-it_Page_3 copy.png" descr="Post-it_Page_3 copy.png">
                <a:extLst>
                  <a:ext uri="{FF2B5EF4-FFF2-40B4-BE49-F238E27FC236}">
                    <a16:creationId xmlns:a16="http://schemas.microsoft.com/office/drawing/2014/main" id="{C9F6B430-949B-CE44-96EB-B1A57E4CDA0D}"/>
                  </a:ext>
                </a:extLst>
              </p:cNvPr>
              <p:cNvPicPr>
                <a:picLocks noChangeAspect="1"/>
              </p:cNvPicPr>
              <p:nvPr/>
            </p:nvPicPr>
            <p:blipFill>
              <a:blip r:embed="rId3"/>
              <a:srcRect l="42952" t="20775" r="33256" b="45576"/>
              <a:stretch>
                <a:fillRect/>
              </a:stretch>
            </p:blipFill>
            <p:spPr>
              <a:xfrm rot="21420000">
                <a:off x="402894" y="8641"/>
                <a:ext cx="339113" cy="339114"/>
              </a:xfrm>
              <a:prstGeom prst="rect">
                <a:avLst/>
              </a:prstGeom>
              <a:ln w="12700" cap="flat">
                <a:noFill/>
                <a:miter lim="400000"/>
              </a:ln>
              <a:effectLst>
                <a:outerShdw blurRad="190500" dist="8455" dir="5400000" rotWithShape="0">
                  <a:srgbClr val="535353">
                    <a:alpha val="22952"/>
                  </a:srgbClr>
                </a:outerShdw>
              </a:effectLst>
            </p:spPr>
          </p:pic>
        </p:grpSp>
        <p:grpSp>
          <p:nvGrpSpPr>
            <p:cNvPr id="33" name="Group">
              <a:extLst>
                <a:ext uri="{FF2B5EF4-FFF2-40B4-BE49-F238E27FC236}">
                  <a16:creationId xmlns:a16="http://schemas.microsoft.com/office/drawing/2014/main" id="{AC6FD1D7-B40B-344C-A3C1-B17713A503BE}"/>
                </a:ext>
              </a:extLst>
            </p:cNvPr>
            <p:cNvGrpSpPr/>
            <p:nvPr/>
          </p:nvGrpSpPr>
          <p:grpSpPr>
            <a:xfrm>
              <a:off x="181412" y="2265681"/>
              <a:ext cx="739185" cy="356397"/>
              <a:chOff x="11464" y="0"/>
              <a:chExt cx="739183" cy="356395"/>
            </a:xfrm>
          </p:grpSpPr>
          <p:pic>
            <p:nvPicPr>
              <p:cNvPr id="37" name="Post-it_Page_3 copy.png" descr="Post-it_Page_3 copy.png">
                <a:extLst>
                  <a:ext uri="{FF2B5EF4-FFF2-40B4-BE49-F238E27FC236}">
                    <a16:creationId xmlns:a16="http://schemas.microsoft.com/office/drawing/2014/main" id="{15AAA867-23B1-1E45-A6D7-1FA45B6F9B57}"/>
                  </a:ext>
                </a:extLst>
              </p:cNvPr>
              <p:cNvPicPr>
                <a:picLocks noChangeAspect="1"/>
              </p:cNvPicPr>
              <p:nvPr/>
            </p:nvPicPr>
            <p:blipFill>
              <a:blip r:embed="rId3"/>
              <a:srcRect l="24595" t="26853" r="51612" b="39498"/>
              <a:stretch>
                <a:fillRect/>
              </a:stretch>
            </p:blipFill>
            <p:spPr>
              <a:xfrm rot="60000">
                <a:off x="14397" y="3921"/>
                <a:ext cx="339113" cy="339113"/>
              </a:xfrm>
              <a:prstGeom prst="rect">
                <a:avLst/>
              </a:prstGeom>
              <a:ln w="12700" cap="flat">
                <a:noFill/>
                <a:miter lim="400000"/>
              </a:ln>
              <a:effectLst>
                <a:outerShdw blurRad="190500" dir="5400000" rotWithShape="0">
                  <a:srgbClr val="535353">
                    <a:alpha val="22952"/>
                  </a:srgbClr>
                </a:outerShdw>
              </a:effectLst>
            </p:spPr>
          </p:pic>
          <p:pic>
            <p:nvPicPr>
              <p:cNvPr id="38" name="Post-it_Page_3 copy.png" descr="Post-it_Page_3 copy.png">
                <a:extLst>
                  <a:ext uri="{FF2B5EF4-FFF2-40B4-BE49-F238E27FC236}">
                    <a16:creationId xmlns:a16="http://schemas.microsoft.com/office/drawing/2014/main" id="{543D2867-D9AB-A549-8714-F9AF5AD3199C}"/>
                  </a:ext>
                </a:extLst>
              </p:cNvPr>
              <p:cNvPicPr>
                <a:picLocks noChangeAspect="1"/>
              </p:cNvPicPr>
              <p:nvPr/>
            </p:nvPicPr>
            <p:blipFill>
              <a:blip r:embed="rId3"/>
              <a:srcRect l="42952" t="20775" r="33256" b="45576"/>
              <a:stretch>
                <a:fillRect/>
              </a:stretch>
            </p:blipFill>
            <p:spPr>
              <a:xfrm rot="21420000">
                <a:off x="402894" y="8641"/>
                <a:ext cx="339113" cy="339114"/>
              </a:xfrm>
              <a:prstGeom prst="rect">
                <a:avLst/>
              </a:prstGeom>
              <a:ln w="12700" cap="flat">
                <a:noFill/>
                <a:miter lim="400000"/>
              </a:ln>
              <a:effectLst>
                <a:outerShdw blurRad="190500" dist="8455" dir="5400000" rotWithShape="0">
                  <a:srgbClr val="535353">
                    <a:alpha val="22952"/>
                  </a:srgbClr>
                </a:outerShdw>
              </a:effectLst>
            </p:spPr>
          </p:pic>
        </p:grpSp>
        <p:grpSp>
          <p:nvGrpSpPr>
            <p:cNvPr id="34" name="Group">
              <a:extLst>
                <a:ext uri="{FF2B5EF4-FFF2-40B4-BE49-F238E27FC236}">
                  <a16:creationId xmlns:a16="http://schemas.microsoft.com/office/drawing/2014/main" id="{94305F68-F01B-464C-97BA-F80807FDE41A}"/>
                </a:ext>
              </a:extLst>
            </p:cNvPr>
            <p:cNvGrpSpPr/>
            <p:nvPr/>
          </p:nvGrpSpPr>
          <p:grpSpPr>
            <a:xfrm>
              <a:off x="1957104" y="1454283"/>
              <a:ext cx="739185" cy="356397"/>
              <a:chOff x="11464" y="0"/>
              <a:chExt cx="739183" cy="356395"/>
            </a:xfrm>
          </p:grpSpPr>
          <p:pic>
            <p:nvPicPr>
              <p:cNvPr id="35" name="Post-it_Page_3 copy.png" descr="Post-it_Page_3 copy.png">
                <a:extLst>
                  <a:ext uri="{FF2B5EF4-FFF2-40B4-BE49-F238E27FC236}">
                    <a16:creationId xmlns:a16="http://schemas.microsoft.com/office/drawing/2014/main" id="{BDE2E244-60AF-B442-BDFB-29F0B89F8643}"/>
                  </a:ext>
                </a:extLst>
              </p:cNvPr>
              <p:cNvPicPr>
                <a:picLocks noChangeAspect="1"/>
              </p:cNvPicPr>
              <p:nvPr/>
            </p:nvPicPr>
            <p:blipFill>
              <a:blip r:embed="rId3"/>
              <a:srcRect l="24595" t="26853" r="51612" b="39498"/>
              <a:stretch>
                <a:fillRect/>
              </a:stretch>
            </p:blipFill>
            <p:spPr>
              <a:xfrm rot="60000">
                <a:off x="14397" y="3921"/>
                <a:ext cx="339113" cy="339113"/>
              </a:xfrm>
              <a:prstGeom prst="rect">
                <a:avLst/>
              </a:prstGeom>
              <a:ln w="12700" cap="flat">
                <a:noFill/>
                <a:miter lim="400000"/>
              </a:ln>
              <a:effectLst>
                <a:outerShdw blurRad="190500" dir="5400000" rotWithShape="0">
                  <a:srgbClr val="535353">
                    <a:alpha val="22952"/>
                  </a:srgbClr>
                </a:outerShdw>
              </a:effectLst>
            </p:spPr>
          </p:pic>
          <p:pic>
            <p:nvPicPr>
              <p:cNvPr id="36" name="Post-it_Page_3 copy.png" descr="Post-it_Page_3 copy.png">
                <a:extLst>
                  <a:ext uri="{FF2B5EF4-FFF2-40B4-BE49-F238E27FC236}">
                    <a16:creationId xmlns:a16="http://schemas.microsoft.com/office/drawing/2014/main" id="{2DC88695-E63A-F044-97F8-109EDD027B2A}"/>
                  </a:ext>
                </a:extLst>
              </p:cNvPr>
              <p:cNvPicPr>
                <a:picLocks noChangeAspect="1"/>
              </p:cNvPicPr>
              <p:nvPr/>
            </p:nvPicPr>
            <p:blipFill>
              <a:blip r:embed="rId3"/>
              <a:srcRect l="42952" t="20775" r="33256" b="45576"/>
              <a:stretch>
                <a:fillRect/>
              </a:stretch>
            </p:blipFill>
            <p:spPr>
              <a:xfrm rot="21420000">
                <a:off x="402894" y="8641"/>
                <a:ext cx="339113" cy="339114"/>
              </a:xfrm>
              <a:prstGeom prst="rect">
                <a:avLst/>
              </a:prstGeom>
              <a:ln w="12700" cap="flat">
                <a:noFill/>
                <a:miter lim="400000"/>
              </a:ln>
              <a:effectLst>
                <a:outerShdw blurRad="190500" dist="8455" dir="5400000" rotWithShape="0">
                  <a:srgbClr val="535353">
                    <a:alpha val="22952"/>
                  </a:srgbClr>
                </a:outerShdw>
              </a:effectLst>
            </p:spPr>
          </p:pic>
        </p:grpSp>
      </p:grpSp>
    </p:spTree>
    <p:extLst>
      <p:ext uri="{BB962C8B-B14F-4D97-AF65-F5344CB8AC3E}">
        <p14:creationId xmlns:p14="http://schemas.microsoft.com/office/powerpoint/2010/main" val="1412743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pt-BR" b="0" dirty="0">
                <a:latin typeface="IBM Plex Sans SemiBold" panose="020B0703050203000203" pitchFamily="34" charset="0"/>
              </a:rPr>
              <a:t>Reproducción</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15</a:t>
            </a:fld>
            <a:endParaRPr lang="en-US" dirty="0"/>
          </a:p>
        </p:txBody>
      </p:sp>
    </p:spTree>
    <p:extLst>
      <p:ext uri="{BB962C8B-B14F-4D97-AF65-F5344CB8AC3E}">
        <p14:creationId xmlns:p14="http://schemas.microsoft.com/office/powerpoint/2010/main" val="38566429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19C634-9DBA-8145-91F6-068229927F5D}"/>
              </a:ext>
            </a:extLst>
          </p:cNvPr>
          <p:cNvSpPr>
            <a:spLocks noGrp="1"/>
          </p:cNvSpPr>
          <p:nvPr>
            <p:ph type="title"/>
          </p:nvPr>
        </p:nvSpPr>
        <p:spPr>
          <a:xfrm>
            <a:off x="274322" y="1319133"/>
            <a:ext cx="17556344" cy="7680791"/>
          </a:xfrm>
        </p:spPr>
        <p:txBody>
          <a:bodyPr/>
          <a:lstStyle/>
          <a:p>
            <a:r>
              <a:rPr lang="pt-BR" sz="11100" dirty="0">
                <a:solidFill>
                  <a:srgbClr val="0062FF"/>
                </a:solidFill>
              </a:rPr>
              <a:t>¡Excelente trabajo!</a:t>
            </a:r>
            <a:br>
              <a:rPr lang="pt-BR" sz="11100" dirty="0">
                <a:solidFill>
                  <a:srgbClr val="0062FF"/>
                </a:solidFill>
              </a:rPr>
            </a:br>
            <a:r>
              <a:rPr lang="pt-BR" sz="11100" dirty="0"/>
              <a:t>Haz logrado identificar muchas áreas clave de ciberseguridad.</a:t>
            </a:r>
          </a:p>
        </p:txBody>
      </p:sp>
      <p:sp>
        <p:nvSpPr>
          <p:cNvPr id="3" name="Espaço Reservado para Rodapé 2">
            <a:extLst>
              <a:ext uri="{FF2B5EF4-FFF2-40B4-BE49-F238E27FC236}">
                <a16:creationId xmlns:a16="http://schemas.microsoft.com/office/drawing/2014/main" id="{3F8FC259-ED9A-D641-8A61-224BF922A13A}"/>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Rodapé 2">
            <a:extLst>
              <a:ext uri="{FF2B5EF4-FFF2-40B4-BE49-F238E27FC236}">
                <a16:creationId xmlns:a16="http://schemas.microsoft.com/office/drawing/2014/main" id="{CD1CCAE9-79CB-C649-8976-531A36346719}"/>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8" name="Picture 7">
            <a:extLst>
              <a:ext uri="{FF2B5EF4-FFF2-40B4-BE49-F238E27FC236}">
                <a16:creationId xmlns:a16="http://schemas.microsoft.com/office/drawing/2014/main" id="{7B796538-143E-47DF-B1E9-A18AA07E9E45}"/>
              </a:ext>
            </a:extLst>
          </p:cNvPr>
          <p:cNvPicPr>
            <a:picLocks noChangeAspect="1"/>
          </p:cNvPicPr>
          <p:nvPr/>
        </p:nvPicPr>
        <p:blipFill>
          <a:blip r:embed="rId3"/>
          <a:stretch>
            <a:fillRect/>
          </a:stretch>
        </p:blipFill>
        <p:spPr>
          <a:xfrm>
            <a:off x="15143747" y="7636039"/>
            <a:ext cx="2686919" cy="2298269"/>
          </a:xfrm>
          <a:prstGeom prst="rect">
            <a:avLst/>
          </a:prstGeom>
        </p:spPr>
      </p:pic>
    </p:spTree>
    <p:extLst>
      <p:ext uri="{BB962C8B-B14F-4D97-AF65-F5344CB8AC3E}">
        <p14:creationId xmlns:p14="http://schemas.microsoft.com/office/powerpoint/2010/main" val="24092589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Protege tus dispositivos</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6690953" cy="4023599"/>
          </a:xfrm>
        </p:spPr>
        <p:txBody>
          <a:bodyPr/>
          <a:lstStyle/>
          <a:p>
            <a:r>
              <a:rPr lang="pt-BR" dirty="0"/>
              <a:t>Establece un PIN o un indentificador biométrico como una huella digital</a:t>
            </a:r>
          </a:p>
          <a:p>
            <a:r>
              <a:rPr lang="pt-BR" dirty="0"/>
              <a:t>Actualiza tu sistema operativo y aplicaciones</a:t>
            </a:r>
          </a:p>
          <a:p>
            <a:r>
              <a:rPr lang="pt-BR" dirty="0"/>
              <a:t>Considera software de seguridad</a:t>
            </a:r>
          </a:p>
          <a:p>
            <a:r>
              <a:rPr lang="pt-BR" dirty="0"/>
              <a:t>Manten apagados tu Bluetooth y WiFi cuando sea posible</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17</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1" name="Graphic 10">
            <a:extLst>
              <a:ext uri="{FF2B5EF4-FFF2-40B4-BE49-F238E27FC236}">
                <a16:creationId xmlns:a16="http://schemas.microsoft.com/office/drawing/2014/main" id="{63E2965B-332C-436C-9DF0-E53DA4202B0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8311" y="1996050"/>
            <a:ext cx="561880" cy="426188"/>
          </a:xfrm>
          <a:prstGeom prst="rect">
            <a:avLst/>
          </a:prstGeom>
        </p:spPr>
      </p:pic>
      <p:pic>
        <p:nvPicPr>
          <p:cNvPr id="12" name="Graphic 11">
            <a:extLst>
              <a:ext uri="{FF2B5EF4-FFF2-40B4-BE49-F238E27FC236}">
                <a16:creationId xmlns:a16="http://schemas.microsoft.com/office/drawing/2014/main" id="{AC56A129-3424-4AD2-AD4E-E57F8AC253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8311" y="3074345"/>
            <a:ext cx="561880" cy="426188"/>
          </a:xfrm>
          <a:prstGeom prst="rect">
            <a:avLst/>
          </a:prstGeom>
        </p:spPr>
      </p:pic>
      <p:pic>
        <p:nvPicPr>
          <p:cNvPr id="13" name="Graphic 12">
            <a:extLst>
              <a:ext uri="{FF2B5EF4-FFF2-40B4-BE49-F238E27FC236}">
                <a16:creationId xmlns:a16="http://schemas.microsoft.com/office/drawing/2014/main" id="{0A442422-D2D9-4E0C-86E5-80B35870D1E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18311" y="4888839"/>
            <a:ext cx="561880" cy="426188"/>
          </a:xfrm>
          <a:prstGeom prst="rect">
            <a:avLst/>
          </a:prstGeom>
        </p:spPr>
      </p:pic>
      <p:pic>
        <p:nvPicPr>
          <p:cNvPr id="14" name="Graphic 13">
            <a:extLst>
              <a:ext uri="{FF2B5EF4-FFF2-40B4-BE49-F238E27FC236}">
                <a16:creationId xmlns:a16="http://schemas.microsoft.com/office/drawing/2014/main" id="{62EFEF48-D31E-4F6F-B595-36E36AC70B0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4023638"/>
            <a:ext cx="561880" cy="426188"/>
          </a:xfrm>
          <a:prstGeom prst="rect">
            <a:avLst/>
          </a:prstGeom>
        </p:spPr>
      </p:pic>
    </p:spTree>
    <p:extLst>
      <p:ext uri="{BB962C8B-B14F-4D97-AF65-F5344CB8AC3E}">
        <p14:creationId xmlns:p14="http://schemas.microsoft.com/office/powerpoint/2010/main" val="42509765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WiFi público vs privado</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2906521"/>
            <a:ext cx="6524803" cy="2426576"/>
          </a:xfrm>
        </p:spPr>
        <p:txBody>
          <a:bodyPr/>
          <a:lstStyle/>
          <a:p>
            <a:r>
              <a:rPr lang="pt-BR" dirty="0"/>
              <a:t>Utilices cuentas personales</a:t>
            </a:r>
          </a:p>
          <a:p>
            <a:r>
              <a:rPr lang="pt-BR" dirty="0"/>
              <a:t>Transmitas información privada o de trabajo</a:t>
            </a:r>
          </a:p>
          <a:p>
            <a:r>
              <a:rPr lang="pt-BR" dirty="0"/>
              <a:t>Realices pagos en línea</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18</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1" name="Graphic 10">
            <a:extLst>
              <a:ext uri="{FF2B5EF4-FFF2-40B4-BE49-F238E27FC236}">
                <a16:creationId xmlns:a16="http://schemas.microsoft.com/office/drawing/2014/main" id="{7ADFADB1-466C-49BE-A63D-717BA5642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2906521"/>
            <a:ext cx="561880" cy="426188"/>
          </a:xfrm>
          <a:prstGeom prst="rect">
            <a:avLst/>
          </a:prstGeom>
        </p:spPr>
      </p:pic>
      <p:pic>
        <p:nvPicPr>
          <p:cNvPr id="12" name="Graphic 11">
            <a:extLst>
              <a:ext uri="{FF2B5EF4-FFF2-40B4-BE49-F238E27FC236}">
                <a16:creationId xmlns:a16="http://schemas.microsoft.com/office/drawing/2014/main" id="{91057453-E8D6-4AF4-8BBE-166469D277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7763" y="3833952"/>
            <a:ext cx="561880" cy="426188"/>
          </a:xfrm>
          <a:prstGeom prst="rect">
            <a:avLst/>
          </a:prstGeom>
        </p:spPr>
      </p:pic>
      <p:pic>
        <p:nvPicPr>
          <p:cNvPr id="13" name="Graphic 12">
            <a:extLst>
              <a:ext uri="{FF2B5EF4-FFF2-40B4-BE49-F238E27FC236}">
                <a16:creationId xmlns:a16="http://schemas.microsoft.com/office/drawing/2014/main" id="{A6DC32CD-3B46-46EC-A4F5-A45F284DD3D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7763" y="4726217"/>
            <a:ext cx="561880" cy="426188"/>
          </a:xfrm>
          <a:prstGeom prst="rect">
            <a:avLst/>
          </a:prstGeom>
        </p:spPr>
      </p:pic>
      <p:sp>
        <p:nvSpPr>
          <p:cNvPr id="14" name="Espaço Reservado para Texto 2">
            <a:extLst>
              <a:ext uri="{FF2B5EF4-FFF2-40B4-BE49-F238E27FC236}">
                <a16:creationId xmlns:a16="http://schemas.microsoft.com/office/drawing/2014/main" id="{329A7644-5CDE-4B84-B7EE-0D81E64A86E1}"/>
              </a:ext>
            </a:extLst>
          </p:cNvPr>
          <p:cNvSpPr txBox="1">
            <a:spLocks/>
          </p:cNvSpPr>
          <p:nvPr/>
        </p:nvSpPr>
        <p:spPr>
          <a:xfrm>
            <a:off x="9607763" y="1780674"/>
            <a:ext cx="8223037" cy="3584142"/>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t>Utiliza sólo </a:t>
            </a:r>
            <a:r>
              <a:rPr lang="pt-BR" b="1" kern="0" dirty="0"/>
              <a:t>redes privadas de confianza</a:t>
            </a:r>
            <a:r>
              <a:rPr lang="pt-BR" kern="0" dirty="0"/>
              <a:t> y las </a:t>
            </a:r>
            <a:r>
              <a:rPr lang="pt-BR" b="1" kern="0" dirty="0"/>
              <a:t>aseguradas con contraseña de acceso </a:t>
            </a:r>
            <a:r>
              <a:rPr lang="pt-BR" kern="0" dirty="0"/>
              <a:t>cuando:</a:t>
            </a:r>
          </a:p>
        </p:txBody>
      </p:sp>
    </p:spTree>
    <p:extLst>
      <p:ext uri="{BB962C8B-B14F-4D97-AF65-F5344CB8AC3E}">
        <p14:creationId xmlns:p14="http://schemas.microsoft.com/office/powerpoint/2010/main" val="21048915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CD4FAC-E146-4523-B2C7-65A64ACE4A6C}"/>
              </a:ext>
            </a:extLst>
          </p:cNvPr>
          <p:cNvSpPr/>
          <p:nvPr/>
        </p:nvSpPr>
        <p:spPr bwMode="auto">
          <a:xfrm>
            <a:off x="9601199" y="6771777"/>
            <a:ext cx="8686801" cy="3524749"/>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Captura de información sensible en línea</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9"/>
            <a:ext cx="7308440" cy="2339942"/>
          </a:xfrm>
        </p:spPr>
        <p:txBody>
          <a:bodyPr/>
          <a:lstStyle/>
          <a:p>
            <a:r>
              <a:rPr lang="pt-BR" dirty="0"/>
              <a:t>¿Estás en un wifi privado de confianza?</a:t>
            </a:r>
          </a:p>
          <a:p>
            <a:r>
              <a:rPr lang="pt-BR" dirty="0"/>
              <a:t>¿Es segura la página? Verifica si el URL es "https" en lugar de “http"</a:t>
            </a:r>
          </a:p>
          <a:p>
            <a:r>
              <a:rPr lang="pt-BR" dirty="0"/>
              <a:t>¿Conoces y confías en el vendedor?</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19</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1" name="Image" descr="Image">
            <a:extLst>
              <a:ext uri="{FF2B5EF4-FFF2-40B4-BE49-F238E27FC236}">
                <a16:creationId xmlns:a16="http://schemas.microsoft.com/office/drawing/2014/main" id="{C61F33A1-DEE8-0B41-9F8F-785A951629BD}"/>
              </a:ext>
            </a:extLst>
          </p:cNvPr>
          <p:cNvPicPr>
            <a:picLocks noChangeAspect="1"/>
          </p:cNvPicPr>
          <p:nvPr/>
        </p:nvPicPr>
        <p:blipFill rotWithShape="1">
          <a:blip r:embed="rId3"/>
          <a:srcRect l="16643" t="35041"/>
          <a:stretch/>
        </p:blipFill>
        <p:spPr>
          <a:xfrm>
            <a:off x="11071654" y="8031589"/>
            <a:ext cx="7241060" cy="2289651"/>
          </a:xfrm>
          <a:prstGeom prst="rect">
            <a:avLst/>
          </a:prstGeom>
          <a:solidFill>
            <a:srgbClr val="6EA6FF"/>
          </a:solidFill>
          <a:ln w="12700">
            <a:miter lim="400000"/>
          </a:ln>
        </p:spPr>
      </p:pic>
      <p:sp>
        <p:nvSpPr>
          <p:cNvPr id="12" name="Espaço Reservado para Texto 2">
            <a:extLst>
              <a:ext uri="{FF2B5EF4-FFF2-40B4-BE49-F238E27FC236}">
                <a16:creationId xmlns:a16="http://schemas.microsoft.com/office/drawing/2014/main" id="{C8BE9205-11E9-9141-B72C-89FEBB07D585}"/>
              </a:ext>
            </a:extLst>
          </p:cNvPr>
          <p:cNvSpPr txBox="1">
            <a:spLocks/>
          </p:cNvSpPr>
          <p:nvPr/>
        </p:nvSpPr>
        <p:spPr>
          <a:xfrm>
            <a:off x="10042223" y="7016431"/>
            <a:ext cx="7825153" cy="98308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2400" kern="0" dirty="0">
                <a:solidFill>
                  <a:schemeClr val="bg1"/>
                </a:solidFill>
              </a:rPr>
              <a:t>Identifica el ícono de un candado pequeño de ‘Conexión Segura’ en la barra de búsqueda de tu navegador.</a:t>
            </a:r>
          </a:p>
        </p:txBody>
      </p:sp>
      <p:pic>
        <p:nvPicPr>
          <p:cNvPr id="13" name="Graphic 12">
            <a:extLst>
              <a:ext uri="{FF2B5EF4-FFF2-40B4-BE49-F238E27FC236}">
                <a16:creationId xmlns:a16="http://schemas.microsoft.com/office/drawing/2014/main" id="{D164A818-91DD-4E17-A233-47EE5FFCDBB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311" y="1724059"/>
            <a:ext cx="561880" cy="426188"/>
          </a:xfrm>
          <a:prstGeom prst="rect">
            <a:avLst/>
          </a:prstGeom>
        </p:spPr>
      </p:pic>
      <p:pic>
        <p:nvPicPr>
          <p:cNvPr id="14" name="Graphic 13">
            <a:extLst>
              <a:ext uri="{FF2B5EF4-FFF2-40B4-BE49-F238E27FC236}">
                <a16:creationId xmlns:a16="http://schemas.microsoft.com/office/drawing/2014/main" id="{B4A42A6C-7DFF-442F-9AD9-382E153FAFA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422" y="3561409"/>
            <a:ext cx="561880" cy="426188"/>
          </a:xfrm>
          <a:prstGeom prst="rect">
            <a:avLst/>
          </a:prstGeom>
        </p:spPr>
      </p:pic>
      <p:pic>
        <p:nvPicPr>
          <p:cNvPr id="15" name="Graphic 14">
            <a:extLst>
              <a:ext uri="{FF2B5EF4-FFF2-40B4-BE49-F238E27FC236}">
                <a16:creationId xmlns:a16="http://schemas.microsoft.com/office/drawing/2014/main" id="{6CA0EC82-5563-4E48-A36D-E23C656BA8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311" y="2460258"/>
            <a:ext cx="561880" cy="426188"/>
          </a:xfrm>
          <a:prstGeom prst="rect">
            <a:avLst/>
          </a:prstGeom>
        </p:spPr>
      </p:pic>
    </p:spTree>
    <p:extLst>
      <p:ext uri="{BB962C8B-B14F-4D97-AF65-F5344CB8AC3E}">
        <p14:creationId xmlns:p14="http://schemas.microsoft.com/office/powerpoint/2010/main" val="21868777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Rodapé 4">
            <a:extLst>
              <a:ext uri="{FF2B5EF4-FFF2-40B4-BE49-F238E27FC236}">
                <a16:creationId xmlns:a16="http://schemas.microsoft.com/office/drawing/2014/main" id="{B1BBA56C-A7BD-9B46-A5AF-9BE7FB66959A}"/>
              </a:ext>
            </a:extLst>
          </p:cNvPr>
          <p:cNvSpPr>
            <a:spLocks noGrp="1"/>
          </p:cNvSpPr>
          <p:nvPr>
            <p:ph type="ftr" sz="quarter" idx="10"/>
          </p:nvPr>
        </p:nvSpPr>
        <p:spPr/>
        <p:txBody>
          <a:bodyPr/>
          <a:lstStyle/>
          <a:p>
            <a:r>
              <a:rPr lang="en-US"/>
              <a:t>Group Name / DOC ID / Month XX, 2019 / © 2019 IBM Corporation</a:t>
            </a:r>
            <a:endParaRPr lang="en-US" dirty="0"/>
          </a:p>
        </p:txBody>
      </p:sp>
      <p:sp>
        <p:nvSpPr>
          <p:cNvPr id="6" name="Espaço Reservado para Número de Slide 5">
            <a:extLst>
              <a:ext uri="{FF2B5EF4-FFF2-40B4-BE49-F238E27FC236}">
                <a16:creationId xmlns:a16="http://schemas.microsoft.com/office/drawing/2014/main" id="{9208F821-B6BA-1C4A-99EA-04A8EFAE935D}"/>
              </a:ext>
            </a:extLst>
          </p:cNvPr>
          <p:cNvSpPr>
            <a:spLocks noGrp="1"/>
          </p:cNvSpPr>
          <p:nvPr>
            <p:ph type="sldNum" sz="quarter" idx="11"/>
          </p:nvPr>
        </p:nvSpPr>
        <p:spPr/>
        <p:txBody>
          <a:bodyPr/>
          <a:lstStyle/>
          <a:p>
            <a:fld id="{59395FB3-9C97-154F-86B2-7E381B951268}" type="slidenum">
              <a:rPr lang="en-US" smtClean="0"/>
              <a:pPr/>
              <a:t>2</a:t>
            </a:fld>
            <a:endParaRPr lang="en-US" dirty="0"/>
          </a:p>
        </p:txBody>
      </p:sp>
      <p:sp>
        <p:nvSpPr>
          <p:cNvPr id="19" name="Rectangle">
            <a:extLst>
              <a:ext uri="{FF2B5EF4-FFF2-40B4-BE49-F238E27FC236}">
                <a16:creationId xmlns:a16="http://schemas.microsoft.com/office/drawing/2014/main" id="{B97207A2-9449-974A-B074-165A78F54FE4}"/>
              </a:ext>
            </a:extLst>
          </p:cNvPr>
          <p:cNvSpPr/>
          <p:nvPr/>
        </p:nvSpPr>
        <p:spPr>
          <a:xfrm>
            <a:off x="457333" y="1314216"/>
            <a:ext cx="5163978" cy="299803"/>
          </a:xfrm>
          <a:prstGeom prst="rect">
            <a:avLst/>
          </a:prstGeom>
          <a:solidFill>
            <a:srgbClr val="97C1FF"/>
          </a:solidFill>
          <a:ln w="12700">
            <a:miter lim="400000"/>
          </a:ln>
        </p:spPr>
        <p:txBody>
          <a:bodyPr lIns="36000" tIns="36000" rIns="36000" bIns="36000"/>
          <a:lstStyle/>
          <a:p>
            <a:pPr>
              <a:lnSpc>
                <a:spcPct val="100000"/>
              </a:lnSpc>
              <a:defRPr sz="1300">
                <a:solidFill>
                  <a:srgbClr val="20D5D2"/>
                </a:solidFill>
                <a:latin typeface="IBM Plex Sans Light"/>
                <a:ea typeface="IBM Plex Sans Light"/>
                <a:cs typeface="IBM Plex Sans Light"/>
                <a:sym typeface="IBM Plex Sans Light"/>
              </a:defRPr>
            </a:pPr>
            <a:endParaRPr/>
          </a:p>
        </p:txBody>
      </p:sp>
      <p:sp>
        <p:nvSpPr>
          <p:cNvPr id="20" name="Rectangle">
            <a:extLst>
              <a:ext uri="{FF2B5EF4-FFF2-40B4-BE49-F238E27FC236}">
                <a16:creationId xmlns:a16="http://schemas.microsoft.com/office/drawing/2014/main" id="{1212A06B-A868-9B43-BE07-0160ECC84218}"/>
              </a:ext>
            </a:extLst>
          </p:cNvPr>
          <p:cNvSpPr/>
          <p:nvPr/>
        </p:nvSpPr>
        <p:spPr>
          <a:xfrm>
            <a:off x="3305463" y="3927422"/>
            <a:ext cx="1686261" cy="299803"/>
          </a:xfrm>
          <a:prstGeom prst="rect">
            <a:avLst/>
          </a:prstGeom>
          <a:solidFill>
            <a:srgbClr val="97C1FF"/>
          </a:solidFill>
          <a:ln w="12700">
            <a:miter lim="400000"/>
          </a:ln>
        </p:spPr>
        <p:txBody>
          <a:bodyPr lIns="36000" tIns="36000" rIns="36000" bIns="36000"/>
          <a:lstStyle/>
          <a:p>
            <a:pPr>
              <a:lnSpc>
                <a:spcPct val="100000"/>
              </a:lnSpc>
              <a:defRPr sz="1300">
                <a:solidFill>
                  <a:srgbClr val="20D5D2"/>
                </a:solidFill>
                <a:latin typeface="IBM Plex Sans Light"/>
                <a:ea typeface="IBM Plex Sans Light"/>
                <a:cs typeface="IBM Plex Sans Light"/>
                <a:sym typeface="IBM Plex Sans Light"/>
              </a:defRPr>
            </a:pPr>
            <a:endParaRPr/>
          </a:p>
        </p:txBody>
      </p:sp>
      <p:sp>
        <p:nvSpPr>
          <p:cNvPr id="2" name="Título 1">
            <a:extLst>
              <a:ext uri="{FF2B5EF4-FFF2-40B4-BE49-F238E27FC236}">
                <a16:creationId xmlns:a16="http://schemas.microsoft.com/office/drawing/2014/main" id="{CCCE9017-6531-0E45-8705-BFA812AB86A6}"/>
              </a:ext>
            </a:extLst>
          </p:cNvPr>
          <p:cNvSpPr>
            <a:spLocks noGrp="1"/>
          </p:cNvSpPr>
          <p:nvPr>
            <p:ph type="title"/>
          </p:nvPr>
        </p:nvSpPr>
        <p:spPr>
          <a:xfrm>
            <a:off x="420624" y="402709"/>
            <a:ext cx="7224360" cy="3824515"/>
          </a:xfrm>
        </p:spPr>
        <p:txBody>
          <a:bodyPr/>
          <a:lstStyle/>
          <a:p>
            <a:r>
              <a:rPr lang="es-ES" dirty="0"/>
              <a:t>Ciberseguridad es protegerte del robo de tu información digital o de alguien que pretenda hacerse pasar por ti en línea</a:t>
            </a:r>
            <a:endParaRPr lang="pt-BR" dirty="0"/>
          </a:p>
        </p:txBody>
      </p:sp>
      <p:pic>
        <p:nvPicPr>
          <p:cNvPr id="11" name="Picture 10">
            <a:extLst>
              <a:ext uri="{FF2B5EF4-FFF2-40B4-BE49-F238E27FC236}">
                <a16:creationId xmlns:a16="http://schemas.microsoft.com/office/drawing/2014/main" id="{44F34CB8-921E-462B-91B0-DA4F4C402376}"/>
              </a:ext>
            </a:extLst>
          </p:cNvPr>
          <p:cNvPicPr>
            <a:picLocks noChangeAspect="1"/>
          </p:cNvPicPr>
          <p:nvPr/>
        </p:nvPicPr>
        <p:blipFill>
          <a:blip r:embed="rId2"/>
          <a:stretch>
            <a:fillRect/>
          </a:stretch>
        </p:blipFill>
        <p:spPr>
          <a:xfrm>
            <a:off x="10816170" y="1319133"/>
            <a:ext cx="5799659" cy="8508059"/>
          </a:xfrm>
          <a:prstGeom prst="rect">
            <a:avLst/>
          </a:prstGeom>
        </p:spPr>
      </p:pic>
    </p:spTree>
    <p:extLst>
      <p:ext uri="{BB962C8B-B14F-4D97-AF65-F5344CB8AC3E}">
        <p14:creationId xmlns:p14="http://schemas.microsoft.com/office/powerpoint/2010/main" val="32074841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Seguridad del correo electrónico</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r>
              <a:rPr lang="pt-BR" dirty="0"/>
              <a:t>Ten cuidado al descargar archivos y material adjunto</a:t>
            </a:r>
          </a:p>
          <a:p>
            <a:r>
              <a:rPr lang="pt-BR" dirty="0"/>
              <a:t>No abras mensajes ‘spam’</a:t>
            </a:r>
          </a:p>
          <a:p>
            <a:r>
              <a:rPr lang="pt-BR" dirty="0"/>
              <a:t>Ten cuidado con las estafas electrónicas, por ejemplo romance</a:t>
            </a:r>
          </a:p>
          <a:p>
            <a:r>
              <a:rPr lang="pt-BR" dirty="0"/>
              <a:t>No compartas información sensible en un correo electrónico</a:t>
            </a:r>
          </a:p>
          <a:p>
            <a:r>
              <a:rPr lang="pt-BR" dirty="0"/>
              <a:t>Aprende a detectar estafas de phising</a:t>
            </a:r>
          </a:p>
          <a:p>
            <a:endParaRPr lang="pt-BR" dirty="0"/>
          </a:p>
          <a:p>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20</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2" name="Graphic 11">
            <a:extLst>
              <a:ext uri="{FF2B5EF4-FFF2-40B4-BE49-F238E27FC236}">
                <a16:creationId xmlns:a16="http://schemas.microsoft.com/office/drawing/2014/main" id="{7E31C4C2-ED55-4818-855E-03CA4546DD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1740100"/>
            <a:ext cx="561880" cy="426188"/>
          </a:xfrm>
          <a:prstGeom prst="rect">
            <a:avLst/>
          </a:prstGeom>
        </p:spPr>
      </p:pic>
      <p:pic>
        <p:nvPicPr>
          <p:cNvPr id="15" name="Graphic 14">
            <a:extLst>
              <a:ext uri="{FF2B5EF4-FFF2-40B4-BE49-F238E27FC236}">
                <a16:creationId xmlns:a16="http://schemas.microsoft.com/office/drawing/2014/main" id="{2A43EDD1-0D21-4D8C-A31D-BFF70BA6A8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3773134"/>
            <a:ext cx="561880" cy="426188"/>
          </a:xfrm>
          <a:prstGeom prst="rect">
            <a:avLst/>
          </a:prstGeom>
        </p:spPr>
      </p:pic>
      <p:pic>
        <p:nvPicPr>
          <p:cNvPr id="16" name="Graphic 15">
            <a:extLst>
              <a:ext uri="{FF2B5EF4-FFF2-40B4-BE49-F238E27FC236}">
                <a16:creationId xmlns:a16="http://schemas.microsoft.com/office/drawing/2014/main" id="{DB5A9F72-677F-4153-BF50-D71ED5854D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2938348"/>
            <a:ext cx="561880" cy="426188"/>
          </a:xfrm>
          <a:prstGeom prst="rect">
            <a:avLst/>
          </a:prstGeom>
        </p:spPr>
      </p:pic>
      <p:pic>
        <p:nvPicPr>
          <p:cNvPr id="20" name="Graphic 19">
            <a:extLst>
              <a:ext uri="{FF2B5EF4-FFF2-40B4-BE49-F238E27FC236}">
                <a16:creationId xmlns:a16="http://schemas.microsoft.com/office/drawing/2014/main" id="{E228F9BB-3B40-4E4A-8E78-AA7713637FF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4904993"/>
            <a:ext cx="561880" cy="426188"/>
          </a:xfrm>
          <a:prstGeom prst="rect">
            <a:avLst/>
          </a:prstGeom>
        </p:spPr>
      </p:pic>
      <p:pic>
        <p:nvPicPr>
          <p:cNvPr id="22" name="Graphic 21">
            <a:extLst>
              <a:ext uri="{FF2B5EF4-FFF2-40B4-BE49-F238E27FC236}">
                <a16:creationId xmlns:a16="http://schemas.microsoft.com/office/drawing/2014/main" id="{7115F3F0-F8F5-4367-B03E-CA858CBC97D3}"/>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200" y="5822211"/>
            <a:ext cx="561880" cy="426188"/>
          </a:xfrm>
          <a:prstGeom prst="rect">
            <a:avLst/>
          </a:prstGeom>
        </p:spPr>
      </p:pic>
    </p:spTree>
    <p:extLst>
      <p:ext uri="{BB962C8B-B14F-4D97-AF65-F5344CB8AC3E}">
        <p14:creationId xmlns:p14="http://schemas.microsoft.com/office/powerpoint/2010/main" val="3981467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Cómo detectar estafas de phishing</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21</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5" name="Group" descr="Group">
            <a:extLst>
              <a:ext uri="{FF2B5EF4-FFF2-40B4-BE49-F238E27FC236}">
                <a16:creationId xmlns:a16="http://schemas.microsoft.com/office/drawing/2014/main" id="{63558E90-A91C-DF4F-96DC-1A2C631700F3}"/>
              </a:ext>
            </a:extLst>
          </p:cNvPr>
          <p:cNvPicPr>
            <a:picLocks/>
          </p:cNvPicPr>
          <p:nvPr/>
        </p:nvPicPr>
        <p:blipFill>
          <a:blip r:embed="rId3"/>
          <a:srcRect b="6237"/>
          <a:stretch>
            <a:fillRect/>
          </a:stretch>
        </p:blipFill>
        <p:spPr>
          <a:xfrm>
            <a:off x="9616708" y="1315844"/>
            <a:ext cx="7382519" cy="8980681"/>
          </a:xfrm>
          <a:prstGeom prst="rect">
            <a:avLst/>
          </a:prstGeom>
          <a:ln w="12700">
            <a:miter lim="400000"/>
          </a:ln>
          <a:effectLst>
            <a:outerShdw blurRad="165100" dir="5400000" rotWithShape="0">
              <a:srgbClr val="A7A7A7"/>
            </a:outerShdw>
          </a:effectLst>
        </p:spPr>
      </p:pic>
    </p:spTree>
    <p:extLst>
      <p:ext uri="{BB962C8B-B14F-4D97-AF65-F5344CB8AC3E}">
        <p14:creationId xmlns:p14="http://schemas.microsoft.com/office/powerpoint/2010/main" val="2264941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Almacenar información en línea</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r>
              <a:rPr lang="pt-BR" dirty="0"/>
              <a:t>¿Confío en el servicio que almacena la información?</a:t>
            </a:r>
          </a:p>
          <a:p>
            <a:r>
              <a:rPr lang="pt-BR" dirty="0"/>
              <a:t>¿Está bien si esta información se hace pública?</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22</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0" name="Picture 9">
            <a:extLst>
              <a:ext uri="{FF2B5EF4-FFF2-40B4-BE49-F238E27FC236}">
                <a16:creationId xmlns:a16="http://schemas.microsoft.com/office/drawing/2014/main" id="{ED55840F-7A63-4D38-8992-BCAE4FEFAFA2}"/>
              </a:ext>
            </a:extLst>
          </p:cNvPr>
          <p:cNvPicPr>
            <a:picLocks noChangeAspect="1"/>
          </p:cNvPicPr>
          <p:nvPr/>
        </p:nvPicPr>
        <p:blipFill>
          <a:blip r:embed="rId3"/>
          <a:stretch>
            <a:fillRect/>
          </a:stretch>
        </p:blipFill>
        <p:spPr>
          <a:xfrm>
            <a:off x="13184615" y="2150246"/>
            <a:ext cx="4646051" cy="8257201"/>
          </a:xfrm>
          <a:prstGeom prst="rect">
            <a:avLst/>
          </a:prstGeom>
        </p:spPr>
      </p:pic>
      <p:pic>
        <p:nvPicPr>
          <p:cNvPr id="11" name="Graphic 10">
            <a:extLst>
              <a:ext uri="{FF2B5EF4-FFF2-40B4-BE49-F238E27FC236}">
                <a16:creationId xmlns:a16="http://schemas.microsoft.com/office/drawing/2014/main" id="{382524D6-289C-404F-9D2F-81E1EA41E5C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1040" y="1724058"/>
            <a:ext cx="561880" cy="426188"/>
          </a:xfrm>
          <a:prstGeom prst="rect">
            <a:avLst/>
          </a:prstGeom>
        </p:spPr>
      </p:pic>
      <p:pic>
        <p:nvPicPr>
          <p:cNvPr id="12" name="Graphic 11">
            <a:extLst>
              <a:ext uri="{FF2B5EF4-FFF2-40B4-BE49-F238E27FC236}">
                <a16:creationId xmlns:a16="http://schemas.microsoft.com/office/drawing/2014/main" id="{660328B9-AE55-4E80-A0CB-544A638EE0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48151" y="2850479"/>
            <a:ext cx="561880" cy="426188"/>
          </a:xfrm>
          <a:prstGeom prst="rect">
            <a:avLst/>
          </a:prstGeom>
        </p:spPr>
      </p:pic>
    </p:spTree>
    <p:extLst>
      <p:ext uri="{BB962C8B-B14F-4D97-AF65-F5344CB8AC3E}">
        <p14:creationId xmlns:p14="http://schemas.microsoft.com/office/powerpoint/2010/main" val="4884746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1500" b="1" dirty="0">
                <a:solidFill>
                  <a:srgbClr val="0062FF"/>
                </a:solidFill>
              </a:rPr>
              <a:t>Protege el acceso a tu información</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r>
              <a:rPr lang="pt-BR" dirty="0"/>
              <a:t>No uses palabras como contraseñas, usa frases</a:t>
            </a:r>
          </a:p>
          <a:p>
            <a:r>
              <a:rPr lang="pt-BR" dirty="0"/>
              <a:t>No uses ninguna información pública sobre ti</a:t>
            </a:r>
          </a:p>
          <a:p>
            <a:r>
              <a:rPr lang="pt-BR" dirty="0"/>
              <a:t>Configura la autentificación de 2 factores (2FA) </a:t>
            </a:r>
          </a:p>
          <a:p>
            <a:r>
              <a:rPr lang="pt-BR" dirty="0"/>
              <a:t>No reutilices tus contraseñas</a:t>
            </a:r>
          </a:p>
          <a:p>
            <a:r>
              <a:rPr lang="pt-BR" dirty="0"/>
              <a:t>Usa administradores de contraseñas</a:t>
            </a:r>
          </a:p>
          <a:p>
            <a:r>
              <a:rPr lang="pt-BR" dirty="0"/>
              <a:t>Actualiza tu contraseña regularmente</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23</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4" name="Graphic 13">
            <a:extLst>
              <a:ext uri="{FF2B5EF4-FFF2-40B4-BE49-F238E27FC236}">
                <a16:creationId xmlns:a16="http://schemas.microsoft.com/office/drawing/2014/main" id="{F7B7AE51-7E2D-40C4-B662-8ED5097FD14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724058"/>
            <a:ext cx="561880" cy="426188"/>
          </a:xfrm>
          <a:prstGeom prst="rect">
            <a:avLst/>
          </a:prstGeom>
        </p:spPr>
      </p:pic>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558477"/>
            <a:ext cx="561880" cy="426188"/>
          </a:xfrm>
          <a:prstGeom prst="rect">
            <a:avLst/>
          </a:prstGeom>
        </p:spPr>
      </p:pic>
      <p:pic>
        <p:nvPicPr>
          <p:cNvPr id="16" name="Graphic 15">
            <a:extLst>
              <a:ext uri="{FF2B5EF4-FFF2-40B4-BE49-F238E27FC236}">
                <a16:creationId xmlns:a16="http://schemas.microsoft.com/office/drawing/2014/main" id="{A0EEB17E-2BBD-4AA6-A855-BB8FAA4F07A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444215"/>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270795"/>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5695431"/>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983113"/>
            <a:ext cx="561880" cy="426188"/>
          </a:xfrm>
          <a:prstGeom prst="rect">
            <a:avLst/>
          </a:prstGeom>
        </p:spPr>
      </p:pic>
    </p:spTree>
    <p:extLst>
      <p:ext uri="{BB962C8B-B14F-4D97-AF65-F5344CB8AC3E}">
        <p14:creationId xmlns:p14="http://schemas.microsoft.com/office/powerpoint/2010/main" val="24667097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a:extLst>
              <a:ext uri="{FF2B5EF4-FFF2-40B4-BE49-F238E27FC236}">
                <a16:creationId xmlns:a16="http://schemas.microsoft.com/office/drawing/2014/main" id="{2EA3E8A4-F323-4E4B-8959-7B237845D8CF}"/>
              </a:ext>
            </a:extLst>
          </p:cNvPr>
          <p:cNvSpPr/>
          <p:nvPr/>
        </p:nvSpPr>
        <p:spPr>
          <a:xfrm flipH="1">
            <a:off x="1" y="0"/>
            <a:ext cx="9144000" cy="10270989"/>
          </a:xfrm>
          <a:prstGeom prst="rect">
            <a:avLst/>
          </a:prstGeom>
          <a:solidFill>
            <a:srgbClr val="0062FF"/>
          </a:solidFill>
          <a:ln w="12700">
            <a:miter lim="400000"/>
          </a:ln>
        </p:spPr>
        <p:txBody>
          <a:bodyPr lIns="36000" tIns="36000" rIns="36000" bIns="36000"/>
          <a:lstStyle/>
          <a:p>
            <a:pPr>
              <a:lnSpc>
                <a:spcPct val="100000"/>
              </a:lnSpc>
              <a:defRPr sz="1300">
                <a:solidFill>
                  <a:srgbClr val="92EEEE"/>
                </a:solidFill>
                <a:latin typeface="IBM Plex Sans Light"/>
                <a:ea typeface="IBM Plex Sans Light"/>
                <a:cs typeface="IBM Plex Sans Light"/>
                <a:sym typeface="IBM Plex Sans Light"/>
              </a:defRPr>
            </a:pPr>
            <a:endParaRPr>
              <a:solidFill>
                <a:srgbClr val="0062FF"/>
              </a:solidFill>
            </a:endParaRPr>
          </a:p>
        </p:txBody>
      </p:sp>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494776" cy="7684082"/>
          </a:xfrm>
        </p:spPr>
        <p:txBody>
          <a:bodyPr/>
          <a:lstStyle/>
          <a:p>
            <a:r>
              <a:rPr lang="pt-BR" sz="11500" b="1" dirty="0">
                <a:solidFill>
                  <a:schemeClr val="bg1"/>
                </a:solidFill>
              </a:rPr>
              <a:t>Cómo escribir buenas contraseñas</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solidFill>
                  <a:schemeClr val="bg1"/>
                </a:solidFill>
              </a:rPr>
              <a:t>IBM </a:t>
            </a:r>
            <a:r>
              <a:rPr lang="pt-BR" dirty="0" err="1">
                <a:solidFill>
                  <a:schemeClr val="bg1"/>
                </a:solidFill>
              </a:rPr>
              <a:t>Volunteers</a:t>
            </a:r>
            <a:r>
              <a:rPr lang="pt-BR" dirty="0">
                <a:solidFill>
                  <a:schemeClr val="bg1"/>
                </a:solidFill>
              </a:rPr>
              <a:t> / </a:t>
            </a:r>
            <a:r>
              <a:rPr lang="pt-BR" dirty="0" err="1">
                <a:solidFill>
                  <a:schemeClr val="bg1"/>
                </a:solidFill>
              </a:rPr>
              <a:t>Activity</a:t>
            </a:r>
            <a:r>
              <a:rPr lang="pt-BR" dirty="0">
                <a:solidFill>
                  <a:schemeClr val="bg1"/>
                </a:solidFill>
              </a:rPr>
              <a:t> Kit / </a:t>
            </a:r>
            <a:r>
              <a:rPr lang="pt-BR" dirty="0" err="1">
                <a:solidFill>
                  <a:schemeClr val="bg1"/>
                </a:solidFill>
              </a:rPr>
              <a:t>Cybersecurity</a:t>
            </a:r>
            <a:r>
              <a:rPr lang="pt-BR" dirty="0">
                <a:solidFill>
                  <a:schemeClr val="bg1"/>
                </a:solidFill>
              </a:rPr>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24</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chemeClr val="bg1"/>
                </a:solidFill>
              </a:rPr>
              <a:t>Protégete</a:t>
            </a:r>
            <a:r>
              <a:rPr lang="en-US" sz="1600" b="1" dirty="0">
                <a:solidFill>
                  <a:schemeClr val="bg1"/>
                </a:solidFill>
              </a:rPr>
              <a:t> </a:t>
            </a:r>
            <a:r>
              <a:rPr lang="en-US" sz="1600" dirty="0">
                <a:solidFill>
                  <a:schemeClr val="bg1"/>
                </a:solidFill>
              </a:rPr>
              <a:t>/ Lista </a:t>
            </a:r>
          </a:p>
        </p:txBody>
      </p:sp>
      <p:pic>
        <p:nvPicPr>
          <p:cNvPr id="12" name="Image" descr="Image">
            <a:extLst>
              <a:ext uri="{FF2B5EF4-FFF2-40B4-BE49-F238E27FC236}">
                <a16:creationId xmlns:a16="http://schemas.microsoft.com/office/drawing/2014/main" id="{F42B2177-E513-FD41-B562-2E8796173092}"/>
              </a:ext>
            </a:extLst>
          </p:cNvPr>
          <p:cNvPicPr>
            <a:picLocks noChangeAspect="1"/>
          </p:cNvPicPr>
          <p:nvPr/>
        </p:nvPicPr>
        <p:blipFill>
          <a:blip r:embed="rId3"/>
          <a:stretch>
            <a:fillRect/>
          </a:stretch>
        </p:blipFill>
        <p:spPr>
          <a:xfrm>
            <a:off x="9601200" y="2898843"/>
            <a:ext cx="8230893" cy="1657612"/>
          </a:xfrm>
          <a:prstGeom prst="rect">
            <a:avLst/>
          </a:prstGeom>
          <a:ln w="12700">
            <a:miter lim="400000"/>
          </a:ln>
        </p:spPr>
      </p:pic>
      <p:pic>
        <p:nvPicPr>
          <p:cNvPr id="13" name="Image" descr="Image">
            <a:extLst>
              <a:ext uri="{FF2B5EF4-FFF2-40B4-BE49-F238E27FC236}">
                <a16:creationId xmlns:a16="http://schemas.microsoft.com/office/drawing/2014/main" id="{B3386193-4E60-8A40-B257-8E4CD8AF2C1E}"/>
              </a:ext>
            </a:extLst>
          </p:cNvPr>
          <p:cNvPicPr>
            <a:picLocks noChangeAspect="1"/>
          </p:cNvPicPr>
          <p:nvPr/>
        </p:nvPicPr>
        <p:blipFill>
          <a:blip r:embed="rId4"/>
          <a:stretch>
            <a:fillRect/>
          </a:stretch>
        </p:blipFill>
        <p:spPr>
          <a:xfrm>
            <a:off x="9601200" y="5272930"/>
            <a:ext cx="8230896" cy="1686192"/>
          </a:xfrm>
          <a:prstGeom prst="rect">
            <a:avLst/>
          </a:prstGeom>
          <a:ln w="12700">
            <a:miter lim="400000"/>
          </a:ln>
        </p:spPr>
      </p:pic>
      <p:sp>
        <p:nvSpPr>
          <p:cNvPr id="14" name="Espaço Reservado para Texto 2">
            <a:extLst>
              <a:ext uri="{FF2B5EF4-FFF2-40B4-BE49-F238E27FC236}">
                <a16:creationId xmlns:a16="http://schemas.microsoft.com/office/drawing/2014/main" id="{FF0628B6-61C3-D749-B120-43B808B9FA26}"/>
              </a:ext>
            </a:extLst>
          </p:cNvPr>
          <p:cNvSpPr>
            <a:spLocks noGrp="1"/>
          </p:cNvSpPr>
          <p:nvPr>
            <p:ph type="body" sz="quarter" idx="12"/>
          </p:nvPr>
        </p:nvSpPr>
        <p:spPr>
          <a:xfrm>
            <a:off x="9601200" y="1315845"/>
            <a:ext cx="8266175" cy="1018794"/>
          </a:xfrm>
        </p:spPr>
        <p:txBody>
          <a:bodyPr/>
          <a:lstStyle/>
          <a:p>
            <a:r>
              <a:rPr lang="pt-BR" dirty="0"/>
              <a:t>Utiliza mayúsculas, símbolos, etc., aunque no sean necesarios.</a:t>
            </a:r>
          </a:p>
        </p:txBody>
      </p:sp>
    </p:spTree>
    <p:extLst>
      <p:ext uri="{BB962C8B-B14F-4D97-AF65-F5344CB8AC3E}">
        <p14:creationId xmlns:p14="http://schemas.microsoft.com/office/powerpoint/2010/main" val="2834780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66179" cy="7684082"/>
          </a:xfrm>
        </p:spPr>
        <p:txBody>
          <a:bodyPr/>
          <a:lstStyle/>
          <a:p>
            <a:r>
              <a:rPr lang="pt-BR" sz="9600" b="1" dirty="0">
                <a:solidFill>
                  <a:srgbClr val="0062FF"/>
                </a:solidFill>
              </a:rPr>
              <a:t>Descarga de internet</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574" cy="4524341"/>
          </a:xfrm>
        </p:spPr>
        <p:txBody>
          <a:bodyPr/>
          <a:lstStyle/>
          <a:p>
            <a:r>
              <a:rPr lang="pt-BR" dirty="0"/>
              <a:t>Sólo descarga contenido de fuentes confiables. </a:t>
            </a:r>
          </a:p>
          <a:p>
            <a:r>
              <a:rPr lang="es-ES" dirty="0"/>
              <a:t>Las aplicaciones, música, videos y archivos generales de fuentes poco fiables pueden incluir virus y malware que se utilizarán en tu contra.</a:t>
            </a:r>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25</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Lista </a:t>
            </a:r>
          </a:p>
        </p:txBody>
      </p:sp>
      <p:pic>
        <p:nvPicPr>
          <p:cNvPr id="10" name="Picture 9">
            <a:extLst>
              <a:ext uri="{FF2B5EF4-FFF2-40B4-BE49-F238E27FC236}">
                <a16:creationId xmlns:a16="http://schemas.microsoft.com/office/drawing/2014/main" id="{5479668B-04F7-4EED-9F5D-DB0F4264974E}"/>
              </a:ext>
            </a:extLst>
          </p:cNvPr>
          <p:cNvPicPr>
            <a:picLocks noChangeAspect="1"/>
          </p:cNvPicPr>
          <p:nvPr/>
        </p:nvPicPr>
        <p:blipFill>
          <a:blip r:embed="rId3"/>
          <a:stretch>
            <a:fillRect/>
          </a:stretch>
        </p:blipFill>
        <p:spPr>
          <a:xfrm>
            <a:off x="12175958" y="5148262"/>
            <a:ext cx="5171235" cy="4964137"/>
          </a:xfrm>
          <a:prstGeom prst="rect">
            <a:avLst/>
          </a:prstGeom>
        </p:spPr>
      </p:pic>
      <p:pic>
        <p:nvPicPr>
          <p:cNvPr id="11" name="Graphic 10">
            <a:extLst>
              <a:ext uri="{FF2B5EF4-FFF2-40B4-BE49-F238E27FC236}">
                <a16:creationId xmlns:a16="http://schemas.microsoft.com/office/drawing/2014/main" id="{A5E779DE-0C7C-43AC-83C4-4D6039D47488}"/>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18311" y="1721886"/>
            <a:ext cx="561880" cy="426188"/>
          </a:xfrm>
          <a:prstGeom prst="rect">
            <a:avLst/>
          </a:prstGeom>
        </p:spPr>
      </p:pic>
      <p:pic>
        <p:nvPicPr>
          <p:cNvPr id="12" name="Graphic 11">
            <a:extLst>
              <a:ext uri="{FF2B5EF4-FFF2-40B4-BE49-F238E27FC236}">
                <a16:creationId xmlns:a16="http://schemas.microsoft.com/office/drawing/2014/main" id="{7D9CB9B4-05B2-41A3-9F4B-32CC19E17E3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635422" y="2868897"/>
            <a:ext cx="561880" cy="426188"/>
          </a:xfrm>
          <a:prstGeom prst="rect">
            <a:avLst/>
          </a:prstGeom>
        </p:spPr>
      </p:pic>
    </p:spTree>
    <p:extLst>
      <p:ext uri="{BB962C8B-B14F-4D97-AF65-F5344CB8AC3E}">
        <p14:creationId xmlns:p14="http://schemas.microsoft.com/office/powerpoint/2010/main" val="75944583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66179" cy="7684082"/>
          </a:xfrm>
        </p:spPr>
        <p:txBody>
          <a:bodyPr/>
          <a:lstStyle/>
          <a:p>
            <a:r>
              <a:rPr lang="pt-BR" sz="9600" b="1" dirty="0">
                <a:solidFill>
                  <a:srgbClr val="0062FF"/>
                </a:solidFill>
              </a:rPr>
              <a:t>Envío de información en línea</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4551330"/>
            <a:ext cx="7308440" cy="2558715"/>
          </a:xfrm>
        </p:spPr>
        <p:txBody>
          <a:bodyPr/>
          <a:lstStyle/>
          <a:p>
            <a:r>
              <a:rPr lang="pt-BR" dirty="0"/>
              <a:t>No envíes información que no quisieras que se vuelva pública algún día.</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26</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a:t>
            </a:r>
            <a:r>
              <a:rPr lang="en-US" sz="1600" dirty="0" err="1"/>
              <a:t>Resumen</a:t>
            </a:r>
            <a:endParaRPr lang="en-US" sz="1600" dirty="0"/>
          </a:p>
        </p:txBody>
      </p:sp>
      <p:sp>
        <p:nvSpPr>
          <p:cNvPr id="10" name="Espaço Reservado para Texto 2">
            <a:extLst>
              <a:ext uri="{FF2B5EF4-FFF2-40B4-BE49-F238E27FC236}">
                <a16:creationId xmlns:a16="http://schemas.microsoft.com/office/drawing/2014/main" id="{D9FBBD71-FB0E-496B-AE49-F3957D2952A7}"/>
              </a:ext>
            </a:extLst>
          </p:cNvPr>
          <p:cNvSpPr txBox="1">
            <a:spLocks/>
          </p:cNvSpPr>
          <p:nvPr/>
        </p:nvSpPr>
        <p:spPr>
          <a:xfrm>
            <a:off x="9601200" y="1724058"/>
            <a:ext cx="8226220" cy="4524341"/>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t>Hay formas en que la gente puede </a:t>
            </a:r>
            <a:r>
              <a:rPr lang="pt-BR" b="1" kern="0" dirty="0"/>
              <a:t>interceptar</a:t>
            </a:r>
            <a:r>
              <a:rPr lang="pt-BR" kern="0" dirty="0"/>
              <a:t> los datos que envías mientras están en trayecto. </a:t>
            </a:r>
            <a:r>
              <a:rPr lang="pt-BR" b="1" kern="0" dirty="0"/>
              <a:t>Correos electrónicos, mensajes de chat, fotos privadas</a:t>
            </a:r>
            <a:r>
              <a:rPr lang="pt-BR" kern="0" dirty="0"/>
              <a:t>, incluso </a:t>
            </a:r>
            <a:r>
              <a:rPr lang="pt-BR" b="1" kern="0" dirty="0"/>
              <a:t>videollamadas </a:t>
            </a:r>
            <a:r>
              <a:rPr lang="pt-BR" kern="0" dirty="0"/>
              <a:t>pueden ser escuchados por alguien con quien no deseas compartilos. </a:t>
            </a:r>
          </a:p>
        </p:txBody>
      </p:sp>
      <p:pic>
        <p:nvPicPr>
          <p:cNvPr id="11" name="Graphic 10">
            <a:extLst>
              <a:ext uri="{FF2B5EF4-FFF2-40B4-BE49-F238E27FC236}">
                <a16:creationId xmlns:a16="http://schemas.microsoft.com/office/drawing/2014/main" id="{DF118CBF-BEBB-4CC0-8CD9-DC8F862865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35422" y="4690466"/>
            <a:ext cx="561880" cy="426188"/>
          </a:xfrm>
          <a:prstGeom prst="rect">
            <a:avLst/>
          </a:prstGeom>
        </p:spPr>
      </p:pic>
    </p:spTree>
    <p:extLst>
      <p:ext uri="{BB962C8B-B14F-4D97-AF65-F5344CB8AC3E}">
        <p14:creationId xmlns:p14="http://schemas.microsoft.com/office/powerpoint/2010/main" val="31817627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9DFA2C53-8F2C-4C4C-B520-9CD181AD5C19}"/>
              </a:ext>
            </a:extLst>
          </p:cNvPr>
          <p:cNvSpPr/>
          <p:nvPr/>
        </p:nvSpPr>
        <p:spPr>
          <a:xfrm>
            <a:off x="9601199" y="6789375"/>
            <a:ext cx="1941617" cy="299803"/>
          </a:xfrm>
          <a:prstGeom prst="rect">
            <a:avLst/>
          </a:prstGeom>
          <a:solidFill>
            <a:srgbClr val="97C1FF"/>
          </a:solidFill>
          <a:ln w="12700">
            <a:miter lim="400000"/>
          </a:ln>
        </p:spPr>
        <p:txBody>
          <a:bodyPr lIns="36000" tIns="36000" rIns="36000" bIns="36000"/>
          <a:lstStyle/>
          <a:p>
            <a:pPr>
              <a:lnSpc>
                <a:spcPct val="100000"/>
              </a:lnSpc>
              <a:defRPr sz="1300">
                <a:solidFill>
                  <a:srgbClr val="20D5D2"/>
                </a:solidFill>
                <a:latin typeface="IBM Plex Sans Light"/>
                <a:ea typeface="IBM Plex Sans Light"/>
                <a:cs typeface="IBM Plex Sans Light"/>
                <a:sym typeface="IBM Plex Sans Light"/>
              </a:defRPr>
            </a:pPr>
            <a:endParaRPr/>
          </a:p>
        </p:txBody>
      </p:sp>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66179" cy="7684082"/>
          </a:xfrm>
        </p:spPr>
        <p:txBody>
          <a:bodyPr/>
          <a:lstStyle/>
          <a:p>
            <a:r>
              <a:rPr lang="pt-BR" sz="9600" b="1" dirty="0">
                <a:solidFill>
                  <a:srgbClr val="0062FF"/>
                </a:solidFill>
              </a:rPr>
              <a:t>¿Qué es el encriptado?</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9601200" y="1724058"/>
            <a:ext cx="8229466" cy="7684082"/>
          </a:xfrm>
        </p:spPr>
        <p:txBody>
          <a:bodyPr/>
          <a:lstStyle/>
          <a:p>
            <a:r>
              <a:rPr lang="pt-BR" dirty="0"/>
              <a:t>Tal vez notes que algunos sitios web y plataformas de mensajería usan el encriptado:</a:t>
            </a:r>
          </a:p>
          <a:p>
            <a:pPr marL="457200" indent="-457200">
              <a:buFont typeface="IBM Plex Sans" panose="020B0503050203000203" pitchFamily="34" charset="0"/>
              <a:buChar char="—"/>
            </a:pPr>
            <a:r>
              <a:rPr lang="pt-BR" dirty="0"/>
              <a:t>El encriptado puede proteger los datos al mezclarlos y bloquearlos con una clave especial</a:t>
            </a:r>
          </a:p>
          <a:p>
            <a:pPr marL="457200" indent="-457200">
              <a:buFont typeface="IBM Plex Sans" panose="020B0503050203000203" pitchFamily="34" charset="0"/>
              <a:buChar char="—"/>
            </a:pPr>
            <a:r>
              <a:rPr lang="pt-BR" dirty="0"/>
              <a:t>Incluso el encriptado puede ser descifrado por alguien más</a:t>
            </a:r>
          </a:p>
          <a:p>
            <a:pPr marL="457200" indent="-457200">
              <a:buFont typeface="IBM Plex Sans" panose="020B0503050203000203" pitchFamily="34" charset="0"/>
              <a:buChar char="—"/>
            </a:pPr>
            <a:r>
              <a:rPr lang="pt-BR" dirty="0"/>
              <a:t>Lo más seguro que puedes hacer es no enviar, compartir o subir cualquier información que no quieras que algún día se vuelva pública</a:t>
            </a:r>
          </a:p>
          <a:p>
            <a:r>
              <a:rPr lang="pt-BR" b="1" dirty="0"/>
              <a:t>Recuerda: </a:t>
            </a:r>
            <a:r>
              <a:rPr lang="pt-BR" dirty="0"/>
              <a:t>una vez que algo es público en internet, es posible que nunca puedas eliminarlo.</a:t>
            </a: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27</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0062FF"/>
                </a:solidFill>
              </a:rPr>
              <a:t>Protégete</a:t>
            </a:r>
            <a:r>
              <a:rPr lang="en-US" sz="1600" b="1" dirty="0">
                <a:solidFill>
                  <a:srgbClr val="0062FF"/>
                </a:solidFill>
              </a:rPr>
              <a:t> </a:t>
            </a:r>
            <a:r>
              <a:rPr lang="en-US" sz="1600" dirty="0"/>
              <a:t>/ </a:t>
            </a:r>
            <a:r>
              <a:rPr lang="en-US" sz="1600" dirty="0" err="1"/>
              <a:t>Resumen</a:t>
            </a:r>
            <a:endParaRPr lang="en-US" sz="1600" dirty="0"/>
          </a:p>
        </p:txBody>
      </p:sp>
    </p:spTree>
    <p:extLst>
      <p:ext uri="{BB962C8B-B14F-4D97-AF65-F5344CB8AC3E}">
        <p14:creationId xmlns:p14="http://schemas.microsoft.com/office/powerpoint/2010/main" val="18671611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08BFC"/>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dirty="0"/>
              <a:t>Toma el control de </a:t>
            </a:r>
            <a:r>
              <a:rPr lang="en-US" dirty="0" err="1"/>
              <a:t>tus</a:t>
            </a:r>
            <a:r>
              <a:rPr lang="en-US" dirty="0"/>
              <a:t> </a:t>
            </a:r>
            <a:r>
              <a:rPr lang="en-US" dirty="0" err="1"/>
              <a:t>datos</a:t>
            </a:r>
            <a:endParaRPr lang="en-US" dirty="0"/>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28</a:t>
            </a:fld>
            <a:endParaRPr lang="en-US" dirty="0"/>
          </a:p>
        </p:txBody>
      </p:sp>
      <p:pic>
        <p:nvPicPr>
          <p:cNvPr id="8" name="Picture 7">
            <a:extLst>
              <a:ext uri="{FF2B5EF4-FFF2-40B4-BE49-F238E27FC236}">
                <a16:creationId xmlns:a16="http://schemas.microsoft.com/office/drawing/2014/main" id="{40BBBF85-C687-4571-BAA3-D33BB461BE65}"/>
              </a:ext>
            </a:extLst>
          </p:cNvPr>
          <p:cNvPicPr>
            <a:picLocks noChangeAspect="1"/>
          </p:cNvPicPr>
          <p:nvPr/>
        </p:nvPicPr>
        <p:blipFill>
          <a:blip r:embed="rId2"/>
          <a:stretch>
            <a:fillRect/>
          </a:stretch>
        </p:blipFill>
        <p:spPr>
          <a:xfrm>
            <a:off x="12757201" y="4337954"/>
            <a:ext cx="5161630" cy="5958571"/>
          </a:xfrm>
          <a:prstGeom prst="rect">
            <a:avLst/>
          </a:prstGeom>
        </p:spPr>
      </p:pic>
    </p:spTree>
    <p:extLst>
      <p:ext uri="{BB962C8B-B14F-4D97-AF65-F5344CB8AC3E}">
        <p14:creationId xmlns:p14="http://schemas.microsoft.com/office/powerpoint/2010/main" val="124459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pt-BR" sz="16600" b="1" dirty="0"/>
              <a:t>Buscando </a:t>
            </a:r>
            <a:r>
              <a:rPr lang="pt-BR" sz="16600" b="1" dirty="0">
                <a:solidFill>
                  <a:srgbClr val="408BFC"/>
                </a:solidFill>
              </a:rPr>
              <a:t>datos</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9582912" y="1732546"/>
            <a:ext cx="8247888" cy="2131429"/>
          </a:xfrm>
        </p:spPr>
        <p:txBody>
          <a:bodyPr/>
          <a:lstStyle/>
          <a:p>
            <a:r>
              <a:rPr lang="en-US" dirty="0" err="1"/>
              <a:t>Individualmente</a:t>
            </a:r>
            <a:r>
              <a:rPr lang="en-US" dirty="0"/>
              <a:t>, </a:t>
            </a:r>
            <a:r>
              <a:rPr lang="en-US" dirty="0" err="1"/>
              <a:t>crea</a:t>
            </a:r>
            <a:r>
              <a:rPr lang="en-US" dirty="0"/>
              <a:t> una </a:t>
            </a:r>
            <a:r>
              <a:rPr lang="en-US" dirty="0" err="1"/>
              <a:t>lista</a:t>
            </a:r>
            <a:r>
              <a:rPr lang="en-US" dirty="0"/>
              <a:t> de </a:t>
            </a:r>
            <a:r>
              <a:rPr lang="en-US" dirty="0" err="1"/>
              <a:t>empresas</a:t>
            </a:r>
            <a:r>
              <a:rPr lang="en-US" dirty="0"/>
              <a:t>, </a:t>
            </a:r>
            <a:r>
              <a:rPr lang="en-US" dirty="0" err="1"/>
              <a:t>aplicaciones</a:t>
            </a:r>
            <a:r>
              <a:rPr lang="en-US" dirty="0"/>
              <a:t>, </a:t>
            </a:r>
            <a:r>
              <a:rPr lang="en-US" dirty="0" err="1"/>
              <a:t>servicios</a:t>
            </a:r>
            <a:r>
              <a:rPr lang="en-US" dirty="0"/>
              <a:t>, etc., que </a:t>
            </a:r>
            <a:r>
              <a:rPr lang="en-US" dirty="0" err="1"/>
              <a:t>tienen</a:t>
            </a:r>
            <a:r>
              <a:rPr lang="en-US" dirty="0"/>
              <a:t> </a:t>
            </a:r>
            <a:r>
              <a:rPr lang="en-US" dirty="0" err="1"/>
              <a:t>acceso</a:t>
            </a:r>
            <a:r>
              <a:rPr lang="en-US" dirty="0"/>
              <a:t> a </a:t>
            </a:r>
            <a:r>
              <a:rPr lang="en-US" dirty="0" err="1"/>
              <a:t>tus</a:t>
            </a:r>
            <a:r>
              <a:rPr lang="en-US" dirty="0"/>
              <a:t> </a:t>
            </a:r>
            <a:r>
              <a:rPr lang="en-US" dirty="0" err="1"/>
              <a:t>datos</a:t>
            </a:r>
            <a:r>
              <a:rPr lang="en-US" dirty="0"/>
              <a:t>. </a:t>
            </a:r>
            <a:br>
              <a:rPr lang="en-US" dirty="0"/>
            </a:br>
            <a:br>
              <a:rPr lang="en-US" dirty="0"/>
            </a:br>
            <a:r>
              <a:rPr lang="en-US" dirty="0" err="1"/>
              <a:t>Revisa</a:t>
            </a:r>
            <a:r>
              <a:rPr lang="en-US" dirty="0"/>
              <a:t> </a:t>
            </a:r>
            <a:r>
              <a:rPr lang="en-US" dirty="0" err="1"/>
              <a:t>tu</a:t>
            </a:r>
            <a:r>
              <a:rPr lang="en-US" dirty="0"/>
              <a:t> </a:t>
            </a:r>
            <a:r>
              <a:rPr lang="en-US" dirty="0" err="1"/>
              <a:t>teléfono</a:t>
            </a:r>
            <a:r>
              <a:rPr lang="en-US" dirty="0"/>
              <a:t>, </a:t>
            </a:r>
            <a:r>
              <a:rPr lang="en-US" dirty="0" err="1"/>
              <a:t>correo</a:t>
            </a:r>
            <a:r>
              <a:rPr lang="en-US" dirty="0"/>
              <a:t> </a:t>
            </a:r>
            <a:r>
              <a:rPr lang="en-US" dirty="0" err="1"/>
              <a:t>electrónico</a:t>
            </a:r>
            <a:r>
              <a:rPr lang="en-US" dirty="0"/>
              <a:t>, </a:t>
            </a:r>
            <a:r>
              <a:rPr lang="en-US" dirty="0" err="1"/>
              <a:t>aplicaciones</a:t>
            </a:r>
            <a:r>
              <a:rPr lang="en-US" dirty="0"/>
              <a:t> de </a:t>
            </a:r>
            <a:r>
              <a:rPr lang="en-US" dirty="0" err="1"/>
              <a:t>computadora</a:t>
            </a:r>
            <a:br>
              <a:rPr lang="en-US" dirty="0"/>
            </a:br>
            <a:br>
              <a:rPr lang="en-US" dirty="0"/>
            </a:br>
            <a:br>
              <a:rPr lang="en-US" dirty="0"/>
            </a:br>
            <a:endParaRPr lang="en-US" dirty="0"/>
          </a:p>
          <a:p>
            <a:pPr marL="457200" indent="-457200">
              <a:buFont typeface="STIXGeneral-Regular" pitchFamily="2" charset="2"/>
              <a:buChar char="⏤"/>
            </a:pPr>
            <a:endParaRPr lang="pt-BR" dirty="0"/>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IBM </a:t>
            </a:r>
            <a:r>
              <a:rPr kumimoji="0" lang="pt-BR" sz="12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Volunteers</a:t>
            </a: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 </a:t>
            </a:r>
            <a:r>
              <a:rPr kumimoji="0" lang="pt-BR" sz="12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Activity</a:t>
            </a: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Kit / </a:t>
            </a:r>
            <a:r>
              <a:rPr kumimoji="0" lang="pt-BR" sz="12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Cybersecurity</a:t>
            </a:r>
            <a:r>
              <a:rPr kumimoji="0" lang="pt-BR"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pPr lvl="0"/>
            <a:r>
              <a:rPr lang="en-US" sz="1600" b="1" dirty="0">
                <a:solidFill>
                  <a:srgbClr val="408BFC"/>
                </a:solidFill>
              </a:rPr>
              <a:t>Toma el control de </a:t>
            </a:r>
            <a:r>
              <a:rPr lang="en-US" sz="1600" b="1" dirty="0" err="1">
                <a:solidFill>
                  <a:srgbClr val="408BFC"/>
                </a:solidFill>
              </a:rPr>
              <a:t>tus</a:t>
            </a:r>
            <a:r>
              <a:rPr lang="en-US" sz="1600" b="1" dirty="0">
                <a:solidFill>
                  <a:srgbClr val="408BFC"/>
                </a:solidFill>
              </a:rPr>
              <a:t> </a:t>
            </a:r>
            <a:r>
              <a:rPr lang="en-US" sz="1600" b="1" dirty="0" err="1">
                <a:solidFill>
                  <a:srgbClr val="408BFC"/>
                </a:solidFill>
              </a:rPr>
              <a:t>datos</a:t>
            </a:r>
            <a:r>
              <a:rPr lang="en-US" sz="1600" b="1" dirty="0">
                <a:solidFill>
                  <a:srgbClr val="408BFC"/>
                </a:solidFill>
              </a:rPr>
              <a:t> </a:t>
            </a:r>
            <a:r>
              <a:rPr kumimoji="0" lang="en-US" sz="16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a:t>
            </a:r>
            <a:r>
              <a:rPr kumimoji="0" lang="en-US" sz="1600" b="0" i="0" u="none" strike="noStrike" kern="1200" cap="none" spc="0" normalizeH="0" baseline="0" noProof="0" dirty="0" err="1">
                <a:ln>
                  <a:noFill/>
                </a:ln>
                <a:solidFill>
                  <a:srgbClr val="000000"/>
                </a:solidFill>
                <a:effectLst/>
                <a:uLnTx/>
                <a:uFillTx/>
                <a:latin typeface="IBM Plex Sans" panose="020B0503050203000203" pitchFamily="34" charset="0"/>
                <a:ea typeface="+mn-ea"/>
                <a:cs typeface="+mn-cs"/>
              </a:rPr>
              <a:t>Ejercicio</a:t>
            </a:r>
            <a:r>
              <a:rPr kumimoji="0" lang="en-US" sz="16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rPr>
              <a:t> </a:t>
            </a:r>
          </a:p>
        </p:txBody>
      </p:sp>
      <p:sp>
        <p:nvSpPr>
          <p:cNvPr id="7" name="Espaço Reservado para Texto 2">
            <a:extLst>
              <a:ext uri="{FF2B5EF4-FFF2-40B4-BE49-F238E27FC236}">
                <a16:creationId xmlns:a16="http://schemas.microsoft.com/office/drawing/2014/main" id="{055B77E6-B3B0-47D5-93A7-AADD6BDA89C2}"/>
              </a:ext>
            </a:extLst>
          </p:cNvPr>
          <p:cNvSpPr txBox="1">
            <a:spLocks/>
          </p:cNvSpPr>
          <p:nvPr/>
        </p:nvSpPr>
        <p:spPr>
          <a:xfrm>
            <a:off x="11036414" y="7902919"/>
            <a:ext cx="6794252" cy="1322119"/>
          </a:xfrm>
          <a:prstGeom prst="rect">
            <a:avLst/>
          </a:prstGeom>
        </p:spPr>
        <p:txBody>
          <a:bodyPr vert="horz" lIns="0" tIns="0" rIns="0" bIns="0" rtlCol="0">
            <a:noAutofit/>
          </a:bodyPr>
          <a:lstStyle>
            <a:lvl1pPr marL="0" indent="0" algn="l" rtl="0" eaLnBrk="1" fontAlgn="base" hangingPunct="1">
              <a:lnSpc>
                <a:spcPct val="100000"/>
              </a:lnSpc>
              <a:spcBef>
                <a:spcPts val="220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tx1"/>
              </a:buClr>
              <a:buSzPct val="100000"/>
              <a:buFont typeface="Arial" panose="020B0604020202020204" pitchFamily="34" charset="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tx1"/>
              </a:buClr>
              <a:buSzPct val="100000"/>
              <a:buFont typeface=".AppleSystemUIFont" charset="-120"/>
              <a:buChar char="–"/>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tx1"/>
              </a:buClr>
              <a:buFont typeface=".AppleSystemUIFont" charset="-120"/>
              <a:buChar char="»"/>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sz="9600" b="1" kern="0" dirty="0">
                <a:solidFill>
                  <a:srgbClr val="408BFC"/>
                </a:solidFill>
              </a:rPr>
              <a:t>10 minutos</a:t>
            </a:r>
          </a:p>
        </p:txBody>
      </p:sp>
    </p:spTree>
    <p:extLst>
      <p:ext uri="{BB962C8B-B14F-4D97-AF65-F5344CB8AC3E}">
        <p14:creationId xmlns:p14="http://schemas.microsoft.com/office/powerpoint/2010/main" val="1543025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¿Tienes un </a:t>
            </a:r>
            <a:r>
              <a:rPr lang="pt-BR" b="0" dirty="0">
                <a:solidFill>
                  <a:srgbClr val="6EA6FF"/>
                </a:solidFill>
                <a:latin typeface="IBM Plex Sans SemiBold" panose="020B0703050203000203" pitchFamily="34" charset="0"/>
              </a:rPr>
              <a:t>smart phone?</a:t>
            </a:r>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3</a:t>
            </a:fld>
            <a:endParaRPr lang="en-US" dirty="0"/>
          </a:p>
        </p:txBody>
      </p:sp>
    </p:spTree>
    <p:extLst>
      <p:ext uri="{BB962C8B-B14F-4D97-AF65-F5344CB8AC3E}">
        <p14:creationId xmlns:p14="http://schemas.microsoft.com/office/powerpoint/2010/main" val="1707519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dirty="0"/>
              <a:t>¿</a:t>
            </a:r>
            <a:r>
              <a:rPr lang="en-US" dirty="0" err="1"/>
              <a:t>Cuántos</a:t>
            </a:r>
            <a:r>
              <a:rPr lang="en-US" dirty="0"/>
              <a:t> </a:t>
            </a:r>
            <a:r>
              <a:rPr lang="en-US" dirty="0" err="1"/>
              <a:t>contaste</a:t>
            </a:r>
            <a:r>
              <a:rPr lang="en-US" dirty="0"/>
              <a:t>? </a:t>
            </a:r>
            <a:endParaRPr lang="pt-BR" dirty="0"/>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IBM </a:t>
            </a:r>
            <a:r>
              <a:rPr kumimoji="0" lang="pt-BR" sz="1200" b="0" i="0" u="none" strike="noStrike" kern="1200" cap="none" spc="0" normalizeH="0" baseline="0" noProof="0" dirty="0" err="1">
                <a:ln>
                  <a:noFill/>
                </a:ln>
                <a:solidFill>
                  <a:srgbClr val="FFFFFF"/>
                </a:solidFill>
                <a:effectLst/>
                <a:uLnTx/>
                <a:uFillTx/>
                <a:latin typeface="IBM Plex Sans" panose="020B0503050203000203" pitchFamily="34" charset="0"/>
                <a:ea typeface="+mn-ea"/>
                <a:cs typeface="+mn-cs"/>
              </a:rPr>
              <a:t>Volunteers</a:t>
            </a: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 / </a:t>
            </a:r>
            <a:r>
              <a:rPr kumimoji="0" lang="pt-BR" sz="1200" b="0" i="0" u="none" strike="noStrike" kern="1200" cap="none" spc="0" normalizeH="0" baseline="0" noProof="0" dirty="0" err="1">
                <a:ln>
                  <a:noFill/>
                </a:ln>
                <a:solidFill>
                  <a:srgbClr val="FFFFFF"/>
                </a:solidFill>
                <a:effectLst/>
                <a:uLnTx/>
                <a:uFillTx/>
                <a:latin typeface="IBM Plex Sans" panose="020B0503050203000203" pitchFamily="34" charset="0"/>
                <a:ea typeface="+mn-ea"/>
                <a:cs typeface="+mn-cs"/>
              </a:rPr>
              <a:t>Activity</a:t>
            </a: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 Kit / </a:t>
            </a:r>
            <a:r>
              <a:rPr kumimoji="0" lang="pt-BR" sz="1200" b="0" i="0" u="none" strike="noStrike" kern="1200" cap="none" spc="0" normalizeH="0" baseline="0" noProof="0" dirty="0" err="1">
                <a:ln>
                  <a:noFill/>
                </a:ln>
                <a:solidFill>
                  <a:srgbClr val="FFFFFF"/>
                </a:solidFill>
                <a:effectLst/>
                <a:uLnTx/>
                <a:uFillTx/>
                <a:latin typeface="IBM Plex Sans" panose="020B0503050203000203" pitchFamily="34" charset="0"/>
                <a:ea typeface="+mn-ea"/>
                <a:cs typeface="+mn-cs"/>
              </a:rPr>
              <a:t>Cybersecurity</a:t>
            </a:r>
            <a:r>
              <a:rPr kumimoji="0" lang="pt-BR"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rPr>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rgbClr val="FFFFFF"/>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dirty="0">
              <a:ln>
                <a:noFill/>
              </a:ln>
              <a:solidFill>
                <a:srgbClr val="FFFFFF"/>
              </a:solidFill>
              <a:effectLst/>
              <a:uLnTx/>
              <a:uFillTx/>
              <a:latin typeface="IBM Plex Sans" panose="020B0503050203000203" pitchFamily="34" charset="0"/>
              <a:ea typeface="+mn-ea"/>
              <a:cs typeface="+mn-cs"/>
            </a:endParaRPr>
          </a:p>
        </p:txBody>
      </p:sp>
      <p:pic>
        <p:nvPicPr>
          <p:cNvPr id="6" name="Picture 5">
            <a:extLst>
              <a:ext uri="{FF2B5EF4-FFF2-40B4-BE49-F238E27FC236}">
                <a16:creationId xmlns:a16="http://schemas.microsoft.com/office/drawing/2014/main" id="{D9B2F18A-9272-462F-BCF2-87CFAEC0E390}"/>
              </a:ext>
            </a:extLst>
          </p:cNvPr>
          <p:cNvPicPr>
            <a:picLocks noChangeAspect="1"/>
          </p:cNvPicPr>
          <p:nvPr/>
        </p:nvPicPr>
        <p:blipFill>
          <a:blip r:embed="rId3"/>
          <a:stretch>
            <a:fillRect/>
          </a:stretch>
        </p:blipFill>
        <p:spPr>
          <a:xfrm>
            <a:off x="8897257" y="5009428"/>
            <a:ext cx="9390743" cy="5283858"/>
          </a:xfrm>
          <a:prstGeom prst="rect">
            <a:avLst/>
          </a:prstGeom>
        </p:spPr>
      </p:pic>
    </p:spTree>
    <p:extLst>
      <p:ext uri="{BB962C8B-B14F-4D97-AF65-F5344CB8AC3E}">
        <p14:creationId xmlns:p14="http://schemas.microsoft.com/office/powerpoint/2010/main" val="22417181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82B74CEC-C2B1-40F5-AF1D-EAC9A1959E25}"/>
              </a:ext>
            </a:extLst>
          </p:cNvPr>
          <p:cNvSpPr/>
          <p:nvPr/>
        </p:nvSpPr>
        <p:spPr>
          <a:xfrm>
            <a:off x="457333" y="2840225"/>
            <a:ext cx="1852730" cy="299803"/>
          </a:xfrm>
          <a:prstGeom prst="rect">
            <a:avLst/>
          </a:prstGeom>
          <a:solidFill>
            <a:srgbClr val="97C1FF"/>
          </a:solidFill>
          <a:ln w="12700">
            <a:miter lim="400000"/>
          </a:ln>
        </p:spPr>
        <p:txBody>
          <a:bodyPr lIns="36000" tIns="36000" rIns="36000" bIns="36000"/>
          <a:lstStyle/>
          <a:p>
            <a:pPr marL="0" marR="0" lvl="0" indent="0" algn="l" defTabSz="1372378" rtl="0" eaLnBrk="1" fontAlgn="auto" latinLnBrk="0" hangingPunct="1">
              <a:lnSpc>
                <a:spcPct val="100000"/>
              </a:lnSpc>
              <a:spcBef>
                <a:spcPts val="0"/>
              </a:spcBef>
              <a:spcAft>
                <a:spcPts val="0"/>
              </a:spcAft>
              <a:buClrTx/>
              <a:buSzTx/>
              <a:buFontTx/>
              <a:buNone/>
              <a:tabLst/>
              <a:defRPr sz="1300">
                <a:solidFill>
                  <a:srgbClr val="20D5D2"/>
                </a:solidFill>
                <a:latin typeface="IBM Plex Sans Light"/>
                <a:ea typeface="IBM Plex Sans Light"/>
                <a:cs typeface="IBM Plex Sans Light"/>
                <a:sym typeface="IBM Plex Sans Light"/>
              </a:defRPr>
            </a:pPr>
            <a:endParaRPr kumimoji="0" sz="1300" b="0" i="0" u="none" strike="noStrike" kern="1200" cap="none" spc="0" normalizeH="0" baseline="0" noProof="0">
              <a:ln>
                <a:noFill/>
              </a:ln>
              <a:solidFill>
                <a:srgbClr val="20D5D2"/>
              </a:solidFill>
              <a:effectLst/>
              <a:uLnTx/>
              <a:uFillTx/>
              <a:latin typeface="IBM Plex Sans Light"/>
              <a:sym typeface="IBM Plex Sans Light"/>
            </a:endParaRPr>
          </a:p>
        </p:txBody>
      </p:sp>
      <p:sp>
        <p:nvSpPr>
          <p:cNvPr id="5" name="Espaço Reservado para Rodapé 4">
            <a:extLst>
              <a:ext uri="{FF2B5EF4-FFF2-40B4-BE49-F238E27FC236}">
                <a16:creationId xmlns:a16="http://schemas.microsoft.com/office/drawing/2014/main" id="{B1BBA56C-A7BD-9B46-A5AF-9BE7FB66959A}"/>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IBM Plex Sans" panose="020B0503050203000203" pitchFamily="34" charset="0"/>
                <a:ea typeface="+mn-ea"/>
                <a:cs typeface="+mn-cs"/>
              </a:rPr>
              <a:t>Group Name / DOC ID / Month XX, 2019 / © 2019 IBM Corporation</a:t>
            </a:r>
            <a:endParaRPr kumimoji="0" lang="en-US"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6" name="Espaço Reservado para Número de Slide 5">
            <a:extLst>
              <a:ext uri="{FF2B5EF4-FFF2-40B4-BE49-F238E27FC236}">
                <a16:creationId xmlns:a16="http://schemas.microsoft.com/office/drawing/2014/main" id="{9208F821-B6BA-1C4A-99EA-04A8EFAE935D}"/>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rgbClr val="000000"/>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dirty="0">
              <a:ln>
                <a:noFill/>
              </a:ln>
              <a:solidFill>
                <a:srgbClr val="000000"/>
              </a:solidFill>
              <a:effectLst/>
              <a:uLnTx/>
              <a:uFillTx/>
              <a:latin typeface="IBM Plex Sans" panose="020B0503050203000203" pitchFamily="34" charset="0"/>
              <a:ea typeface="+mn-ea"/>
              <a:cs typeface="+mn-cs"/>
            </a:endParaRPr>
          </a:p>
        </p:txBody>
      </p:sp>
      <p:sp>
        <p:nvSpPr>
          <p:cNvPr id="19" name="Rectangle">
            <a:extLst>
              <a:ext uri="{FF2B5EF4-FFF2-40B4-BE49-F238E27FC236}">
                <a16:creationId xmlns:a16="http://schemas.microsoft.com/office/drawing/2014/main" id="{B97207A2-9449-974A-B074-165A78F54FE4}"/>
              </a:ext>
            </a:extLst>
          </p:cNvPr>
          <p:cNvSpPr/>
          <p:nvPr/>
        </p:nvSpPr>
        <p:spPr>
          <a:xfrm>
            <a:off x="3648660" y="2180490"/>
            <a:ext cx="2543593" cy="299803"/>
          </a:xfrm>
          <a:prstGeom prst="rect">
            <a:avLst/>
          </a:prstGeom>
          <a:solidFill>
            <a:srgbClr val="97C1FF"/>
          </a:solidFill>
          <a:ln w="12700">
            <a:miter lim="400000"/>
          </a:ln>
        </p:spPr>
        <p:txBody>
          <a:bodyPr lIns="36000" tIns="36000" rIns="36000" bIns="36000"/>
          <a:lstStyle/>
          <a:p>
            <a:pPr marL="0" marR="0" lvl="0" indent="0" algn="l" defTabSz="1372378" rtl="0" eaLnBrk="1" fontAlgn="auto" latinLnBrk="0" hangingPunct="1">
              <a:lnSpc>
                <a:spcPct val="100000"/>
              </a:lnSpc>
              <a:spcBef>
                <a:spcPts val="0"/>
              </a:spcBef>
              <a:spcAft>
                <a:spcPts val="0"/>
              </a:spcAft>
              <a:buClrTx/>
              <a:buSzTx/>
              <a:buFontTx/>
              <a:buNone/>
              <a:tabLst/>
              <a:defRPr sz="1300">
                <a:solidFill>
                  <a:srgbClr val="20D5D2"/>
                </a:solidFill>
                <a:latin typeface="IBM Plex Sans Light"/>
                <a:ea typeface="IBM Plex Sans Light"/>
                <a:cs typeface="IBM Plex Sans Light"/>
                <a:sym typeface="IBM Plex Sans Light"/>
              </a:defRPr>
            </a:pPr>
            <a:endParaRPr kumimoji="0" sz="1300" b="0" i="0" u="none" strike="noStrike" kern="1200" cap="none" spc="0" normalizeH="0" baseline="0" noProof="0">
              <a:ln>
                <a:noFill/>
              </a:ln>
              <a:solidFill>
                <a:srgbClr val="20D5D2"/>
              </a:solidFill>
              <a:effectLst/>
              <a:uLnTx/>
              <a:uFillTx/>
              <a:latin typeface="IBM Plex Sans Light"/>
              <a:sym typeface="IBM Plex Sans Light"/>
            </a:endParaRPr>
          </a:p>
        </p:txBody>
      </p:sp>
      <p:sp>
        <p:nvSpPr>
          <p:cNvPr id="20" name="Rectangle">
            <a:extLst>
              <a:ext uri="{FF2B5EF4-FFF2-40B4-BE49-F238E27FC236}">
                <a16:creationId xmlns:a16="http://schemas.microsoft.com/office/drawing/2014/main" id="{1212A06B-A868-9B43-BE07-0160ECC84218}"/>
              </a:ext>
            </a:extLst>
          </p:cNvPr>
          <p:cNvSpPr/>
          <p:nvPr/>
        </p:nvSpPr>
        <p:spPr>
          <a:xfrm>
            <a:off x="3648660" y="2845223"/>
            <a:ext cx="1324393" cy="294806"/>
          </a:xfrm>
          <a:prstGeom prst="rect">
            <a:avLst/>
          </a:prstGeom>
          <a:solidFill>
            <a:srgbClr val="97C1FF"/>
          </a:solidFill>
          <a:ln w="12700">
            <a:miter lim="400000"/>
          </a:ln>
        </p:spPr>
        <p:txBody>
          <a:bodyPr lIns="36000" tIns="36000" rIns="36000" bIns="36000"/>
          <a:lstStyle/>
          <a:p>
            <a:pPr marL="0" marR="0" lvl="0" indent="0" algn="l" defTabSz="1372378" rtl="0" eaLnBrk="1" fontAlgn="auto" latinLnBrk="0" hangingPunct="1">
              <a:lnSpc>
                <a:spcPct val="100000"/>
              </a:lnSpc>
              <a:spcBef>
                <a:spcPts val="0"/>
              </a:spcBef>
              <a:spcAft>
                <a:spcPts val="0"/>
              </a:spcAft>
              <a:buClrTx/>
              <a:buSzTx/>
              <a:buFontTx/>
              <a:buNone/>
              <a:tabLst/>
              <a:defRPr sz="1300">
                <a:solidFill>
                  <a:srgbClr val="20D5D2"/>
                </a:solidFill>
                <a:latin typeface="IBM Plex Sans Light"/>
                <a:ea typeface="IBM Plex Sans Light"/>
                <a:cs typeface="IBM Plex Sans Light"/>
                <a:sym typeface="IBM Plex Sans Light"/>
              </a:defRPr>
            </a:pPr>
            <a:endParaRPr kumimoji="0" sz="1300" b="0" i="0" u="none" strike="noStrike" kern="1200" cap="none" spc="0" normalizeH="0" baseline="0" noProof="0">
              <a:ln>
                <a:noFill/>
              </a:ln>
              <a:solidFill>
                <a:srgbClr val="20D5D2"/>
              </a:solidFill>
              <a:effectLst/>
              <a:uLnTx/>
              <a:uFillTx/>
              <a:latin typeface="IBM Plex Sans Light"/>
              <a:sym typeface="IBM Plex Sans Light"/>
            </a:endParaRPr>
          </a:p>
        </p:txBody>
      </p:sp>
      <p:sp>
        <p:nvSpPr>
          <p:cNvPr id="2" name="Título 1">
            <a:extLst>
              <a:ext uri="{FF2B5EF4-FFF2-40B4-BE49-F238E27FC236}">
                <a16:creationId xmlns:a16="http://schemas.microsoft.com/office/drawing/2014/main" id="{CCCE9017-6531-0E45-8705-BFA812AB86A6}"/>
              </a:ext>
            </a:extLst>
          </p:cNvPr>
          <p:cNvSpPr>
            <a:spLocks noGrp="1"/>
          </p:cNvSpPr>
          <p:nvPr>
            <p:ph type="title"/>
          </p:nvPr>
        </p:nvSpPr>
        <p:spPr>
          <a:xfrm>
            <a:off x="420624" y="1315872"/>
            <a:ext cx="7224360" cy="3824515"/>
          </a:xfrm>
        </p:spPr>
        <p:txBody>
          <a:bodyPr/>
          <a:lstStyle/>
          <a:p>
            <a:r>
              <a:rPr lang="en-US" dirty="0"/>
              <a:t>La </a:t>
            </a:r>
            <a:r>
              <a:rPr lang="en-US" dirty="0" err="1"/>
              <a:t>privacidad</a:t>
            </a:r>
            <a:r>
              <a:rPr lang="en-US" dirty="0"/>
              <a:t> de los </a:t>
            </a:r>
            <a:r>
              <a:rPr lang="en-US" dirty="0" err="1"/>
              <a:t>datos</a:t>
            </a:r>
            <a:r>
              <a:rPr lang="en-US" dirty="0"/>
              <a:t> se </a:t>
            </a:r>
            <a:r>
              <a:rPr lang="en-US" dirty="0" err="1"/>
              <a:t>refiere</a:t>
            </a:r>
            <a:r>
              <a:rPr lang="en-US" dirty="0"/>
              <a:t> a la forma </a:t>
            </a:r>
            <a:r>
              <a:rPr lang="en-US" dirty="0" err="1"/>
              <a:t>en</a:t>
            </a:r>
            <a:r>
              <a:rPr lang="en-US" dirty="0"/>
              <a:t> que los </a:t>
            </a:r>
            <a:r>
              <a:rPr lang="en-US" dirty="0" err="1"/>
              <a:t>datos</a:t>
            </a:r>
            <a:r>
              <a:rPr lang="en-US" dirty="0"/>
              <a:t> son </a:t>
            </a:r>
            <a:r>
              <a:rPr lang="en-US" dirty="0" err="1"/>
              <a:t>recopilados</a:t>
            </a:r>
            <a:r>
              <a:rPr lang="en-US" dirty="0"/>
              <a:t>, </a:t>
            </a:r>
            <a:r>
              <a:rPr lang="en-US" dirty="0" err="1"/>
              <a:t>compartidos</a:t>
            </a:r>
            <a:r>
              <a:rPr lang="en-US" dirty="0"/>
              <a:t> y </a:t>
            </a:r>
            <a:r>
              <a:rPr lang="en-US" dirty="0" err="1"/>
              <a:t>usados</a:t>
            </a:r>
            <a:r>
              <a:rPr lang="en-US" dirty="0"/>
              <a:t> </a:t>
            </a:r>
            <a:r>
              <a:rPr lang="en-US" dirty="0" err="1"/>
              <a:t>en</a:t>
            </a:r>
            <a:r>
              <a:rPr lang="en-US" dirty="0"/>
              <a:t> </a:t>
            </a:r>
            <a:r>
              <a:rPr lang="en-US" dirty="0" err="1"/>
              <a:t>línea</a:t>
            </a:r>
            <a:r>
              <a:rPr lang="en-US" dirty="0"/>
              <a:t>.</a:t>
            </a:r>
          </a:p>
        </p:txBody>
      </p:sp>
      <p:sp>
        <p:nvSpPr>
          <p:cNvPr id="9" name="Espaço Reservado para Rodapé 2">
            <a:extLst>
              <a:ext uri="{FF2B5EF4-FFF2-40B4-BE49-F238E27FC236}">
                <a16:creationId xmlns:a16="http://schemas.microsoft.com/office/drawing/2014/main" id="{8A21C29A-5033-4FA6-BF40-7D7873BCE055}"/>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Toma el control de </a:t>
            </a:r>
            <a:r>
              <a:rPr lang="en-US" sz="1600" b="1" dirty="0" err="1">
                <a:solidFill>
                  <a:srgbClr val="408BFC"/>
                </a:solidFill>
              </a:rPr>
              <a:t>tus</a:t>
            </a:r>
            <a:r>
              <a:rPr lang="en-US" sz="1600" b="1" dirty="0">
                <a:solidFill>
                  <a:srgbClr val="408BFC"/>
                </a:solidFill>
              </a:rPr>
              <a:t> </a:t>
            </a:r>
            <a:r>
              <a:rPr lang="en-US" sz="1600" b="1" dirty="0" err="1">
                <a:solidFill>
                  <a:srgbClr val="408BFC"/>
                </a:solidFill>
              </a:rPr>
              <a:t>datos</a:t>
            </a:r>
            <a:endParaRPr lang="en-US" sz="1600" dirty="0">
              <a:solidFill>
                <a:srgbClr val="408BFC"/>
              </a:solidFill>
            </a:endParaRPr>
          </a:p>
        </p:txBody>
      </p:sp>
      <p:pic>
        <p:nvPicPr>
          <p:cNvPr id="7" name="Picture 6">
            <a:extLst>
              <a:ext uri="{FF2B5EF4-FFF2-40B4-BE49-F238E27FC236}">
                <a16:creationId xmlns:a16="http://schemas.microsoft.com/office/drawing/2014/main" id="{5BD30FD7-D6C1-42FF-BFAA-61BDC35F70C0}"/>
              </a:ext>
            </a:extLst>
          </p:cNvPr>
          <p:cNvPicPr>
            <a:picLocks noChangeAspect="1"/>
          </p:cNvPicPr>
          <p:nvPr/>
        </p:nvPicPr>
        <p:blipFill>
          <a:blip r:embed="rId3"/>
          <a:stretch>
            <a:fillRect/>
          </a:stretch>
        </p:blipFill>
        <p:spPr>
          <a:xfrm>
            <a:off x="11959389" y="4635690"/>
            <a:ext cx="5871411" cy="5878589"/>
          </a:xfrm>
          <a:prstGeom prst="rect">
            <a:avLst/>
          </a:prstGeom>
        </p:spPr>
      </p:pic>
    </p:spTree>
    <p:extLst>
      <p:ext uri="{BB962C8B-B14F-4D97-AF65-F5344CB8AC3E}">
        <p14:creationId xmlns:p14="http://schemas.microsoft.com/office/powerpoint/2010/main" val="28470141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a:xfrm>
            <a:off x="274322" y="1309687"/>
            <a:ext cx="17556478" cy="8591033"/>
          </a:xfrm>
        </p:spPr>
        <p:txBody>
          <a:bodyPr/>
          <a:lstStyle/>
          <a:p>
            <a:r>
              <a:rPr lang="en-US" sz="16000" dirty="0">
                <a:solidFill>
                  <a:schemeClr val="tx1"/>
                </a:solidFill>
              </a:rPr>
              <a:t>Pero </a:t>
            </a:r>
            <a:r>
              <a:rPr lang="en-US" sz="16000" dirty="0" err="1">
                <a:solidFill>
                  <a:schemeClr val="tx1"/>
                </a:solidFill>
              </a:rPr>
              <a:t>tú</a:t>
            </a:r>
            <a:r>
              <a:rPr lang="en-US" sz="16000" dirty="0">
                <a:solidFill>
                  <a:schemeClr val="tx1"/>
                </a:solidFill>
              </a:rPr>
              <a:t> </a:t>
            </a:r>
            <a:r>
              <a:rPr lang="en-US" sz="16000" dirty="0" err="1">
                <a:solidFill>
                  <a:schemeClr val="tx1"/>
                </a:solidFill>
              </a:rPr>
              <a:t>puedes</a:t>
            </a:r>
            <a:br>
              <a:rPr lang="en-US" sz="16000" dirty="0"/>
            </a:br>
            <a:r>
              <a:rPr lang="en-US" sz="16000" dirty="0" err="1">
                <a:solidFill>
                  <a:srgbClr val="408BFC"/>
                </a:solidFill>
              </a:rPr>
              <a:t>retomar</a:t>
            </a:r>
            <a:r>
              <a:rPr lang="en-US" sz="16000" dirty="0">
                <a:solidFill>
                  <a:srgbClr val="408BFC"/>
                </a:solidFill>
              </a:rPr>
              <a:t> el control</a:t>
            </a:r>
            <a:br>
              <a:rPr lang="en-US" sz="16000" dirty="0">
                <a:solidFill>
                  <a:srgbClr val="408BFC"/>
                </a:solidFill>
              </a:rPr>
            </a:br>
            <a:r>
              <a:rPr lang="en-US" sz="16000" dirty="0">
                <a:solidFill>
                  <a:schemeClr val="tx1"/>
                </a:solidFill>
              </a:rPr>
              <a:t>de </a:t>
            </a:r>
            <a:r>
              <a:rPr lang="en-US" sz="16000" dirty="0" err="1">
                <a:solidFill>
                  <a:schemeClr val="tx1"/>
                </a:solidFill>
              </a:rPr>
              <a:t>tus</a:t>
            </a:r>
            <a:r>
              <a:rPr lang="en-US" sz="16000" dirty="0">
                <a:solidFill>
                  <a:schemeClr val="tx1"/>
                </a:solidFill>
              </a:rPr>
              <a:t> </a:t>
            </a:r>
            <a:r>
              <a:rPr lang="en-US" sz="16000" dirty="0" err="1">
                <a:solidFill>
                  <a:schemeClr val="tx1"/>
                </a:solidFill>
              </a:rPr>
              <a:t>datos</a:t>
            </a:r>
            <a:endParaRPr lang="pt-BR" sz="16000" dirty="0">
              <a:solidFill>
                <a:schemeClr val="tx1"/>
              </a:solidFill>
            </a:endParaRP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pPr marL="0" marR="0" lvl="0" indent="0" algn="l" defTabSz="1371984" rtl="0" eaLnBrk="1" fontAlgn="auto" latinLnBrk="0" hangingPunct="1">
              <a:lnSpc>
                <a:spcPct val="100000"/>
              </a:lnSpc>
              <a:spcBef>
                <a:spcPts val="0"/>
              </a:spcBef>
              <a:spcAft>
                <a:spcPts val="0"/>
              </a:spcAft>
              <a:buClrTx/>
              <a:buSzTx/>
              <a:buFontTx/>
              <a:buNone/>
              <a:tabLst/>
              <a:defRPr/>
            </a:pP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IBM </a:t>
            </a:r>
            <a:r>
              <a:rPr kumimoji="0" lang="pt-BR" sz="1200" b="0" i="0" u="none" strike="noStrike" kern="1200" cap="none" spc="0" normalizeH="0" baseline="0" noProof="0" dirty="0" err="1">
                <a:ln>
                  <a:noFill/>
                </a:ln>
                <a:solidFill>
                  <a:schemeClr val="tx1"/>
                </a:solidFill>
                <a:effectLst/>
                <a:uLnTx/>
                <a:uFillTx/>
                <a:latin typeface="IBM Plex Sans" panose="020B0503050203000203" pitchFamily="34" charset="0"/>
                <a:ea typeface="+mn-ea"/>
                <a:cs typeface="+mn-cs"/>
              </a:rPr>
              <a:t>Volunteers</a:t>
            </a: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 / </a:t>
            </a:r>
            <a:r>
              <a:rPr kumimoji="0" lang="pt-BR" sz="1200" b="0" i="0" u="none" strike="noStrike" kern="1200" cap="none" spc="0" normalizeH="0" baseline="0" noProof="0" dirty="0" err="1">
                <a:ln>
                  <a:noFill/>
                </a:ln>
                <a:solidFill>
                  <a:schemeClr val="tx1"/>
                </a:solidFill>
                <a:effectLst/>
                <a:uLnTx/>
                <a:uFillTx/>
                <a:latin typeface="IBM Plex Sans" panose="020B0503050203000203" pitchFamily="34" charset="0"/>
                <a:ea typeface="+mn-ea"/>
                <a:cs typeface="+mn-cs"/>
              </a:rPr>
              <a:t>Activity</a:t>
            </a: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 Kit / </a:t>
            </a:r>
            <a:r>
              <a:rPr kumimoji="0" lang="pt-BR" sz="1200" b="0" i="0" u="none" strike="noStrike" kern="1200" cap="none" spc="0" normalizeH="0" baseline="0" noProof="0" dirty="0" err="1">
                <a:ln>
                  <a:noFill/>
                </a:ln>
                <a:solidFill>
                  <a:schemeClr val="tx1"/>
                </a:solidFill>
                <a:effectLst/>
                <a:uLnTx/>
                <a:uFillTx/>
                <a:latin typeface="IBM Plex Sans" panose="020B0503050203000203" pitchFamily="34" charset="0"/>
                <a:ea typeface="+mn-ea"/>
                <a:cs typeface="+mn-cs"/>
              </a:rPr>
              <a:t>Cybersecurity</a:t>
            </a:r>
            <a:r>
              <a:rPr kumimoji="0" lang="pt-BR"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rPr>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pPr marL="0" marR="0" lvl="0" indent="0" algn="r" defTabSz="1372378" rtl="0" eaLnBrk="1" fontAlgn="auto" latinLnBrk="0" hangingPunct="1">
              <a:lnSpc>
                <a:spcPct val="100000"/>
              </a:lnSpc>
              <a:spcBef>
                <a:spcPts val="0"/>
              </a:spcBef>
              <a:spcAft>
                <a:spcPts val="0"/>
              </a:spcAft>
              <a:buClrTx/>
              <a:buSzTx/>
              <a:buFontTx/>
              <a:buNone/>
              <a:tabLst/>
              <a:defRPr/>
            </a:pPr>
            <a:fld id="{59395FB3-9C97-154F-86B2-7E381B951268}" type="slidenum">
              <a:rPr kumimoji="0" lang="en-US" sz="1200" b="0" i="0" u="none" strike="noStrike" kern="1200" cap="none" spc="0" normalizeH="0" baseline="0" noProof="0" smtClean="0">
                <a:ln>
                  <a:noFill/>
                </a:ln>
                <a:solidFill>
                  <a:schemeClr val="tx1"/>
                </a:solidFill>
                <a:effectLst/>
                <a:uLnTx/>
                <a:uFillTx/>
                <a:latin typeface="IBM Plex Sans" panose="020B0503050203000203" pitchFamily="34" charset="0"/>
                <a:ea typeface="+mn-ea"/>
                <a:cs typeface="+mn-cs"/>
              </a:rPr>
              <a:pPr marL="0" marR="0" lvl="0" indent="0" algn="r" defTabSz="1372378"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schemeClr val="tx1"/>
              </a:solidFill>
              <a:effectLst/>
              <a:uLnTx/>
              <a:uFillTx/>
              <a:latin typeface="IBM Plex Sans" panose="020B0503050203000203" pitchFamily="34" charset="0"/>
              <a:ea typeface="+mn-ea"/>
              <a:cs typeface="+mn-cs"/>
            </a:endParaRPr>
          </a:p>
        </p:txBody>
      </p:sp>
      <p:sp>
        <p:nvSpPr>
          <p:cNvPr id="7" name="Espaço Reservado para Rodapé 2">
            <a:extLst>
              <a:ext uri="{FF2B5EF4-FFF2-40B4-BE49-F238E27FC236}">
                <a16:creationId xmlns:a16="http://schemas.microsoft.com/office/drawing/2014/main" id="{042B102F-01E7-4CB0-AB3E-6667FC998235}"/>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Toma el control de </a:t>
            </a:r>
            <a:r>
              <a:rPr lang="en-US" sz="1600" b="1" dirty="0" err="1">
                <a:solidFill>
                  <a:srgbClr val="408BFC"/>
                </a:solidFill>
              </a:rPr>
              <a:t>tus</a:t>
            </a:r>
            <a:r>
              <a:rPr lang="en-US" sz="1600" b="1" dirty="0">
                <a:solidFill>
                  <a:srgbClr val="408BFC"/>
                </a:solidFill>
              </a:rPr>
              <a:t> </a:t>
            </a:r>
            <a:r>
              <a:rPr lang="en-US" sz="1600" b="1" dirty="0" err="1">
                <a:solidFill>
                  <a:srgbClr val="408BFC"/>
                </a:solidFill>
              </a:rPr>
              <a:t>datos</a:t>
            </a:r>
            <a:endParaRPr lang="en-US" sz="1600" dirty="0">
              <a:solidFill>
                <a:srgbClr val="408BFC"/>
              </a:solidFill>
            </a:endParaRPr>
          </a:p>
        </p:txBody>
      </p:sp>
    </p:spTree>
    <p:extLst>
      <p:ext uri="{BB962C8B-B14F-4D97-AF65-F5344CB8AC3E}">
        <p14:creationId xmlns:p14="http://schemas.microsoft.com/office/powerpoint/2010/main" val="18924095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E0B3D-CE87-3440-B1EE-B132E55C8F30}"/>
              </a:ext>
            </a:extLst>
          </p:cNvPr>
          <p:cNvSpPr>
            <a:spLocks noGrp="1"/>
          </p:cNvSpPr>
          <p:nvPr>
            <p:ph type="title"/>
          </p:nvPr>
        </p:nvSpPr>
        <p:spPr>
          <a:xfrm>
            <a:off x="420624" y="1309688"/>
            <a:ext cx="8284464" cy="1601682"/>
          </a:xfrm>
        </p:spPr>
        <p:txBody>
          <a:bodyPr/>
          <a:lstStyle/>
          <a:p>
            <a:r>
              <a:rPr lang="pt-BR" sz="9600" b="1" dirty="0">
                <a:solidFill>
                  <a:schemeClr val="bg1"/>
                </a:solidFill>
              </a:rPr>
              <a:t>Cómo se comparten los datos</a:t>
            </a:r>
          </a:p>
        </p:txBody>
      </p:sp>
      <p:sp>
        <p:nvSpPr>
          <p:cNvPr id="5" name="Espaço Reservado para Rodapé 4">
            <a:extLst>
              <a:ext uri="{FF2B5EF4-FFF2-40B4-BE49-F238E27FC236}">
                <a16:creationId xmlns:a16="http://schemas.microsoft.com/office/drawing/2014/main" id="{3583DB14-9CAB-414C-9ABE-2740F7B48B06}"/>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p:txBody>
          <a:bodyPr/>
          <a:lstStyle/>
          <a:p>
            <a:fld id="{59395FB3-9C97-154F-86B2-7E381B951268}" type="slidenum">
              <a:rPr lang="en-US" smtClean="0"/>
              <a:pPr/>
              <a:t>33</a:t>
            </a:fld>
            <a:endParaRPr lang="en-US" dirty="0"/>
          </a:p>
        </p:txBody>
      </p:sp>
      <p:sp>
        <p:nvSpPr>
          <p:cNvPr id="3" name="Espaço Reservado para Texto 2">
            <a:extLst>
              <a:ext uri="{FF2B5EF4-FFF2-40B4-BE49-F238E27FC236}">
                <a16:creationId xmlns:a16="http://schemas.microsoft.com/office/drawing/2014/main" id="{490A325E-A8BB-BA43-9FA0-36081421E59E}"/>
              </a:ext>
            </a:extLst>
          </p:cNvPr>
          <p:cNvSpPr>
            <a:spLocks noGrp="1"/>
          </p:cNvSpPr>
          <p:nvPr>
            <p:ph type="body" sz="quarter" idx="13"/>
          </p:nvPr>
        </p:nvSpPr>
        <p:spPr>
          <a:xfrm>
            <a:off x="9601066" y="1595992"/>
            <a:ext cx="8229600" cy="614502"/>
          </a:xfrm>
        </p:spPr>
        <p:txBody>
          <a:bodyPr/>
          <a:lstStyle/>
          <a:p>
            <a:r>
              <a:rPr lang="pt-BR" dirty="0">
                <a:solidFill>
                  <a:schemeClr val="bg1"/>
                </a:solidFill>
              </a:rPr>
              <a:t>De empresa a empresa</a:t>
            </a:r>
          </a:p>
        </p:txBody>
      </p:sp>
      <p:sp>
        <p:nvSpPr>
          <p:cNvPr id="7" name="Espaço Reservado para Texto 2">
            <a:extLst>
              <a:ext uri="{FF2B5EF4-FFF2-40B4-BE49-F238E27FC236}">
                <a16:creationId xmlns:a16="http://schemas.microsoft.com/office/drawing/2014/main" id="{FBC621DC-9D7F-4537-90EC-A2CFDD3F68AC}"/>
              </a:ext>
            </a:extLst>
          </p:cNvPr>
          <p:cNvSpPr txBox="1">
            <a:spLocks/>
          </p:cNvSpPr>
          <p:nvPr/>
        </p:nvSpPr>
        <p:spPr>
          <a:xfrm>
            <a:off x="9601200" y="4201712"/>
            <a:ext cx="8229600" cy="6145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De empresa a persona</a:t>
            </a:r>
          </a:p>
        </p:txBody>
      </p:sp>
      <p:sp>
        <p:nvSpPr>
          <p:cNvPr id="8" name="Espaço Reservado para Texto 2">
            <a:extLst>
              <a:ext uri="{FF2B5EF4-FFF2-40B4-BE49-F238E27FC236}">
                <a16:creationId xmlns:a16="http://schemas.microsoft.com/office/drawing/2014/main" id="{9AE06E35-ED68-408C-AF90-5113F676F043}"/>
              </a:ext>
            </a:extLst>
          </p:cNvPr>
          <p:cNvSpPr txBox="1">
            <a:spLocks/>
          </p:cNvSpPr>
          <p:nvPr/>
        </p:nvSpPr>
        <p:spPr>
          <a:xfrm>
            <a:off x="9601200" y="6698127"/>
            <a:ext cx="8229600" cy="6145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De persona a persona</a:t>
            </a:r>
          </a:p>
          <a:p>
            <a:pPr defTabSz="914400"/>
            <a:endParaRPr lang="pt-BR" kern="0" dirty="0">
              <a:solidFill>
                <a:schemeClr val="bg1"/>
              </a:solidFill>
            </a:endParaRPr>
          </a:p>
        </p:txBody>
      </p:sp>
      <p:pic>
        <p:nvPicPr>
          <p:cNvPr id="11" name="Graphic 10">
            <a:extLst>
              <a:ext uri="{FF2B5EF4-FFF2-40B4-BE49-F238E27FC236}">
                <a16:creationId xmlns:a16="http://schemas.microsoft.com/office/drawing/2014/main" id="{99FA97B2-1D2A-4600-B401-528C183F98B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066" y="2398991"/>
            <a:ext cx="1216443" cy="1216443"/>
          </a:xfrm>
          <a:prstGeom prst="rect">
            <a:avLst/>
          </a:prstGeom>
        </p:spPr>
      </p:pic>
      <p:pic>
        <p:nvPicPr>
          <p:cNvPr id="12" name="Graphic 11">
            <a:extLst>
              <a:ext uri="{FF2B5EF4-FFF2-40B4-BE49-F238E27FC236}">
                <a16:creationId xmlns:a16="http://schemas.microsoft.com/office/drawing/2014/main" id="{BFFCBF00-BCA9-4373-8957-65C8C50C20E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3202" y="4995274"/>
            <a:ext cx="1271742" cy="1189694"/>
          </a:xfrm>
          <a:prstGeom prst="rect">
            <a:avLst/>
          </a:prstGeom>
        </p:spPr>
      </p:pic>
      <p:pic>
        <p:nvPicPr>
          <p:cNvPr id="13" name="Graphic 12">
            <a:extLst>
              <a:ext uri="{FF2B5EF4-FFF2-40B4-BE49-F238E27FC236}">
                <a16:creationId xmlns:a16="http://schemas.microsoft.com/office/drawing/2014/main" id="{17251758-809E-44E1-B1AD-F3003933552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173202" y="2427523"/>
            <a:ext cx="1216443" cy="1216443"/>
          </a:xfrm>
          <a:prstGeom prst="rect">
            <a:avLst/>
          </a:prstGeom>
        </p:spPr>
      </p:pic>
      <p:grpSp>
        <p:nvGrpSpPr>
          <p:cNvPr id="18" name="Group 17">
            <a:extLst>
              <a:ext uri="{FF2B5EF4-FFF2-40B4-BE49-F238E27FC236}">
                <a16:creationId xmlns:a16="http://schemas.microsoft.com/office/drawing/2014/main" id="{5F8EBB71-CF21-47BD-B4D4-BFD08FBF8135}"/>
              </a:ext>
            </a:extLst>
          </p:cNvPr>
          <p:cNvGrpSpPr/>
          <p:nvPr/>
        </p:nvGrpSpPr>
        <p:grpSpPr>
          <a:xfrm>
            <a:off x="11525077" y="2692125"/>
            <a:ext cx="2034647" cy="687555"/>
            <a:chOff x="11772279" y="2631501"/>
            <a:chExt cx="2034647" cy="687555"/>
          </a:xfrm>
        </p:grpSpPr>
        <p:pic>
          <p:nvPicPr>
            <p:cNvPr id="16" name="Graphic 15">
              <a:extLst>
                <a:ext uri="{FF2B5EF4-FFF2-40B4-BE49-F238E27FC236}">
                  <a16:creationId xmlns:a16="http://schemas.microsoft.com/office/drawing/2014/main" id="{32EA6935-F8AF-4824-8FDD-4361FC1A99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2036723" y="2367057"/>
              <a:ext cx="687555" cy="1216443"/>
            </a:xfrm>
            <a:prstGeom prst="rect">
              <a:avLst/>
            </a:prstGeom>
          </p:spPr>
        </p:pic>
        <p:pic>
          <p:nvPicPr>
            <p:cNvPr id="17" name="Graphic 16">
              <a:extLst>
                <a:ext uri="{FF2B5EF4-FFF2-40B4-BE49-F238E27FC236}">
                  <a16:creationId xmlns:a16="http://schemas.microsoft.com/office/drawing/2014/main" id="{174C1F90-477A-4F1D-A28E-BA43AE9B897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2854927" y="2367057"/>
              <a:ext cx="687555" cy="1216443"/>
            </a:xfrm>
            <a:prstGeom prst="rect">
              <a:avLst/>
            </a:prstGeom>
          </p:spPr>
        </p:pic>
      </p:grpSp>
      <p:pic>
        <p:nvPicPr>
          <p:cNvPr id="20" name="Graphic 19">
            <a:extLst>
              <a:ext uri="{FF2B5EF4-FFF2-40B4-BE49-F238E27FC236}">
                <a16:creationId xmlns:a16="http://schemas.microsoft.com/office/drawing/2014/main" id="{ECF1F5C7-472E-4ED9-8FB3-805ABD7F3B3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1064" y="4964021"/>
            <a:ext cx="1216443" cy="1216443"/>
          </a:xfrm>
          <a:prstGeom prst="rect">
            <a:avLst/>
          </a:prstGeom>
        </p:spPr>
      </p:pic>
      <p:grpSp>
        <p:nvGrpSpPr>
          <p:cNvPr id="22" name="Group 21">
            <a:extLst>
              <a:ext uri="{FF2B5EF4-FFF2-40B4-BE49-F238E27FC236}">
                <a16:creationId xmlns:a16="http://schemas.microsoft.com/office/drawing/2014/main" id="{524D4E9B-C0FB-4AF0-B44F-7E918D9150FC}"/>
              </a:ext>
            </a:extLst>
          </p:cNvPr>
          <p:cNvGrpSpPr/>
          <p:nvPr/>
        </p:nvGrpSpPr>
        <p:grpSpPr>
          <a:xfrm>
            <a:off x="11525075" y="5257155"/>
            <a:ext cx="2034647" cy="687555"/>
            <a:chOff x="11772279" y="2631501"/>
            <a:chExt cx="2034647" cy="687555"/>
          </a:xfrm>
        </p:grpSpPr>
        <p:pic>
          <p:nvPicPr>
            <p:cNvPr id="23" name="Graphic 22">
              <a:extLst>
                <a:ext uri="{FF2B5EF4-FFF2-40B4-BE49-F238E27FC236}">
                  <a16:creationId xmlns:a16="http://schemas.microsoft.com/office/drawing/2014/main" id="{F3C6B4F7-8798-482C-A303-C380F6827D7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2036723" y="2367057"/>
              <a:ext cx="687555" cy="1216443"/>
            </a:xfrm>
            <a:prstGeom prst="rect">
              <a:avLst/>
            </a:prstGeom>
          </p:spPr>
        </p:pic>
        <p:pic>
          <p:nvPicPr>
            <p:cNvPr id="24" name="Graphic 23">
              <a:extLst>
                <a:ext uri="{FF2B5EF4-FFF2-40B4-BE49-F238E27FC236}">
                  <a16:creationId xmlns:a16="http://schemas.microsoft.com/office/drawing/2014/main" id="{B089E088-E218-4BA1-97D3-22108E06B32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2854927" y="2367057"/>
              <a:ext cx="687555" cy="1216443"/>
            </a:xfrm>
            <a:prstGeom prst="rect">
              <a:avLst/>
            </a:prstGeom>
          </p:spPr>
        </p:pic>
      </p:grpSp>
      <p:pic>
        <p:nvPicPr>
          <p:cNvPr id="25" name="Graphic 24">
            <a:extLst>
              <a:ext uri="{FF2B5EF4-FFF2-40B4-BE49-F238E27FC236}">
                <a16:creationId xmlns:a16="http://schemas.microsoft.com/office/drawing/2014/main" id="{CBFA57AF-741E-4E29-B16D-7B79626998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173338" y="7552330"/>
            <a:ext cx="1271742" cy="1189694"/>
          </a:xfrm>
          <a:prstGeom prst="rect">
            <a:avLst/>
          </a:prstGeom>
        </p:spPr>
      </p:pic>
      <p:grpSp>
        <p:nvGrpSpPr>
          <p:cNvPr id="27" name="Group 26">
            <a:extLst>
              <a:ext uri="{FF2B5EF4-FFF2-40B4-BE49-F238E27FC236}">
                <a16:creationId xmlns:a16="http://schemas.microsoft.com/office/drawing/2014/main" id="{83124BCE-F800-495D-8E45-FA1BAAE7D66D}"/>
              </a:ext>
            </a:extLst>
          </p:cNvPr>
          <p:cNvGrpSpPr/>
          <p:nvPr/>
        </p:nvGrpSpPr>
        <p:grpSpPr>
          <a:xfrm>
            <a:off x="11525211" y="7812904"/>
            <a:ext cx="2034647" cy="690169"/>
            <a:chOff x="11772279" y="2630194"/>
            <a:chExt cx="2034647" cy="690169"/>
          </a:xfrm>
        </p:grpSpPr>
        <p:pic>
          <p:nvPicPr>
            <p:cNvPr id="28" name="Graphic 27">
              <a:extLst>
                <a:ext uri="{FF2B5EF4-FFF2-40B4-BE49-F238E27FC236}">
                  <a16:creationId xmlns:a16="http://schemas.microsoft.com/office/drawing/2014/main" id="{82614559-38EE-4870-99F7-4B334D4F28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5400000">
              <a:off x="12036723" y="2365750"/>
              <a:ext cx="687555" cy="1216443"/>
            </a:xfrm>
            <a:prstGeom prst="rect">
              <a:avLst/>
            </a:prstGeom>
          </p:spPr>
        </p:pic>
        <p:pic>
          <p:nvPicPr>
            <p:cNvPr id="29" name="Graphic 28">
              <a:extLst>
                <a:ext uri="{FF2B5EF4-FFF2-40B4-BE49-F238E27FC236}">
                  <a16:creationId xmlns:a16="http://schemas.microsoft.com/office/drawing/2014/main" id="{71AF2243-A520-4063-9178-AF8E17FD38A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2854927" y="2368364"/>
              <a:ext cx="687555" cy="1216443"/>
            </a:xfrm>
            <a:prstGeom prst="rect">
              <a:avLst/>
            </a:prstGeom>
          </p:spPr>
        </p:pic>
      </p:grpSp>
      <p:pic>
        <p:nvPicPr>
          <p:cNvPr id="30" name="Graphic 29">
            <a:extLst>
              <a:ext uri="{FF2B5EF4-FFF2-40B4-BE49-F238E27FC236}">
                <a16:creationId xmlns:a16="http://schemas.microsoft.com/office/drawing/2014/main" id="{81B3060B-0831-4973-A56D-9E12E90192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639989" y="7552330"/>
            <a:ext cx="1271742" cy="1189694"/>
          </a:xfrm>
          <a:prstGeom prst="rect">
            <a:avLst/>
          </a:prstGeom>
        </p:spPr>
      </p:pic>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Toma el control de </a:t>
            </a:r>
            <a:r>
              <a:rPr lang="en-US" sz="1600" b="1" dirty="0" err="1">
                <a:solidFill>
                  <a:srgbClr val="408BFC"/>
                </a:solidFill>
              </a:rPr>
              <a:t>tus</a:t>
            </a:r>
            <a:r>
              <a:rPr lang="en-US" sz="1600" b="1" dirty="0">
                <a:solidFill>
                  <a:srgbClr val="408BFC"/>
                </a:solidFill>
              </a:rPr>
              <a:t> </a:t>
            </a:r>
            <a:r>
              <a:rPr lang="en-US" sz="1600" b="1" dirty="0" err="1">
                <a:solidFill>
                  <a:srgbClr val="408BFC"/>
                </a:solidFill>
              </a:rPr>
              <a:t>datos</a:t>
            </a:r>
            <a:endParaRPr lang="en-US" sz="1600" dirty="0">
              <a:solidFill>
                <a:srgbClr val="408BFC"/>
              </a:solidFill>
            </a:endParaRPr>
          </a:p>
        </p:txBody>
      </p:sp>
    </p:spTree>
    <p:extLst>
      <p:ext uri="{BB962C8B-B14F-4D97-AF65-F5344CB8AC3E}">
        <p14:creationId xmlns:p14="http://schemas.microsoft.com/office/powerpoint/2010/main" val="153067198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9357858" cy="7684082"/>
          </a:xfrm>
        </p:spPr>
        <p:txBody>
          <a:bodyPr/>
          <a:lstStyle/>
          <a:p>
            <a:r>
              <a:rPr lang="pt-BR" sz="9600" b="1" dirty="0">
                <a:solidFill>
                  <a:srgbClr val="408BFC"/>
                </a:solidFill>
              </a:rPr>
              <a:t>Practica el consentimiento</a:t>
            </a: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4524341"/>
          </a:xfrm>
        </p:spPr>
        <p:txBody>
          <a:bodyPr/>
          <a:lstStyle/>
          <a:p>
            <a:pPr defTabSz="1371964" hangingPunct="0">
              <a:lnSpc>
                <a:spcPts val="4000"/>
              </a:lnSpc>
              <a:spcBef>
                <a:spcPts val="1600"/>
              </a:spcBef>
            </a:pPr>
            <a:r>
              <a:rPr lang="en-US" dirty="0">
                <a:solidFill>
                  <a:srgbClr val="000000"/>
                </a:solidFill>
                <a:latin typeface="IBM Plex Sans"/>
                <a:sym typeface="IBM Plex Sans"/>
              </a:rPr>
              <a:t>Lee </a:t>
            </a:r>
            <a:r>
              <a:rPr lang="en-US" dirty="0" err="1">
                <a:solidFill>
                  <a:srgbClr val="000000"/>
                </a:solidFill>
                <a:latin typeface="IBM Plex Sans"/>
                <a:sym typeface="IBM Plex Sans"/>
              </a:rPr>
              <a:t>términos</a:t>
            </a:r>
            <a:r>
              <a:rPr lang="en-US" dirty="0">
                <a:solidFill>
                  <a:srgbClr val="000000"/>
                </a:solidFill>
                <a:latin typeface="IBM Plex Sans"/>
                <a:sym typeface="IBM Plex Sans"/>
              </a:rPr>
              <a:t> y </a:t>
            </a:r>
            <a:r>
              <a:rPr lang="en-US" dirty="0" err="1">
                <a:solidFill>
                  <a:srgbClr val="000000"/>
                </a:solidFill>
                <a:latin typeface="IBM Plex Sans"/>
                <a:sym typeface="IBM Plex Sans"/>
              </a:rPr>
              <a:t>condiciones</a:t>
            </a:r>
            <a:endParaRPr lang="en-US" dirty="0">
              <a:solidFill>
                <a:srgbClr val="000000"/>
              </a:solidFill>
              <a:latin typeface="IBM Plex Sans"/>
              <a:sym typeface="IBM Plex Sans"/>
            </a:endParaRPr>
          </a:p>
          <a:p>
            <a:pPr defTabSz="1371964" hangingPunct="0">
              <a:lnSpc>
                <a:spcPts val="4000"/>
              </a:lnSpc>
              <a:spcBef>
                <a:spcPts val="1600"/>
              </a:spcBef>
            </a:pPr>
            <a:r>
              <a:rPr lang="en-US" dirty="0" err="1">
                <a:solidFill>
                  <a:srgbClr val="000000"/>
                </a:solidFill>
                <a:latin typeface="IBM Plex Sans"/>
                <a:sym typeface="IBM Plex Sans"/>
              </a:rPr>
              <a:t>Checa</a:t>
            </a:r>
            <a:r>
              <a:rPr lang="en-US" dirty="0">
                <a:solidFill>
                  <a:srgbClr val="000000"/>
                </a:solidFill>
                <a:latin typeface="IBM Plex Sans"/>
                <a:sym typeface="IBM Plex Sans"/>
              </a:rPr>
              <a:t> la </a:t>
            </a:r>
            <a:r>
              <a:rPr lang="en-US" dirty="0" err="1">
                <a:solidFill>
                  <a:srgbClr val="000000"/>
                </a:solidFill>
                <a:latin typeface="IBM Plex Sans"/>
                <a:sym typeface="IBM Plex Sans"/>
              </a:rPr>
              <a:t>configuración</a:t>
            </a:r>
            <a:r>
              <a:rPr lang="en-US" dirty="0">
                <a:solidFill>
                  <a:srgbClr val="000000"/>
                </a:solidFill>
                <a:latin typeface="IBM Plex Sans"/>
                <a:sym typeface="IBM Plex Sans"/>
              </a:rPr>
              <a:t> de </a:t>
            </a:r>
            <a:r>
              <a:rPr lang="en-US" dirty="0" err="1">
                <a:solidFill>
                  <a:srgbClr val="000000"/>
                </a:solidFill>
                <a:latin typeface="IBM Plex Sans"/>
                <a:sym typeface="IBM Plex Sans"/>
              </a:rPr>
              <a:t>privacidad</a:t>
            </a:r>
            <a:r>
              <a:rPr lang="en-US" dirty="0">
                <a:solidFill>
                  <a:srgbClr val="000000"/>
                </a:solidFill>
                <a:latin typeface="IBM Plex Sans"/>
                <a:sym typeface="IBM Plex Sans"/>
              </a:rPr>
              <a:t> de las </a:t>
            </a:r>
            <a:r>
              <a:rPr lang="en-US" dirty="0" err="1">
                <a:solidFill>
                  <a:srgbClr val="000000"/>
                </a:solidFill>
                <a:latin typeface="IBM Plex Sans"/>
                <a:sym typeface="IBM Plex Sans"/>
              </a:rPr>
              <a:t>aplicaciones</a:t>
            </a:r>
            <a:endParaRPr lang="en-US" dirty="0">
              <a:solidFill>
                <a:srgbClr val="000000"/>
              </a:solidFill>
              <a:latin typeface="IBM Plex Sans"/>
              <a:sym typeface="IBM Plex Sans"/>
            </a:endParaRPr>
          </a:p>
          <a:p>
            <a:pPr defTabSz="1371964" hangingPunct="0">
              <a:lnSpc>
                <a:spcPts val="4000"/>
              </a:lnSpc>
              <a:spcBef>
                <a:spcPts val="1600"/>
              </a:spcBef>
            </a:pPr>
            <a:r>
              <a:rPr lang="en-US" dirty="0" err="1">
                <a:solidFill>
                  <a:srgbClr val="000000"/>
                </a:solidFill>
                <a:latin typeface="IBM Plex Sans"/>
                <a:sym typeface="IBM Plex Sans"/>
              </a:rPr>
              <a:t>Revisa</a:t>
            </a:r>
            <a:r>
              <a:rPr lang="en-US" dirty="0">
                <a:solidFill>
                  <a:srgbClr val="000000"/>
                </a:solidFill>
                <a:latin typeface="IBM Plex Sans"/>
                <a:sym typeface="IBM Plex Sans"/>
              </a:rPr>
              <a:t> la </a:t>
            </a:r>
            <a:r>
              <a:rPr lang="en-US" dirty="0" err="1">
                <a:solidFill>
                  <a:srgbClr val="000000"/>
                </a:solidFill>
                <a:latin typeface="IBM Plex Sans"/>
                <a:sym typeface="IBM Plex Sans"/>
              </a:rPr>
              <a:t>configuración</a:t>
            </a:r>
            <a:r>
              <a:rPr lang="en-US" dirty="0">
                <a:solidFill>
                  <a:srgbClr val="000000"/>
                </a:solidFill>
                <a:latin typeface="IBM Plex Sans"/>
                <a:sym typeface="IBM Plex Sans"/>
              </a:rPr>
              <a:t> de </a:t>
            </a:r>
            <a:r>
              <a:rPr lang="en-US" dirty="0" err="1">
                <a:solidFill>
                  <a:srgbClr val="000000"/>
                </a:solidFill>
                <a:latin typeface="IBM Plex Sans"/>
                <a:sym typeface="IBM Plex Sans"/>
              </a:rPr>
              <a:t>ubicación</a:t>
            </a:r>
            <a:endParaRPr lang="en-US" dirty="0">
              <a:solidFill>
                <a:srgbClr val="000000"/>
              </a:solidFill>
              <a:latin typeface="IBM Plex Sans"/>
              <a:sym typeface="IBM Plex Sans"/>
            </a:endParaRPr>
          </a:p>
          <a:p>
            <a:pPr defTabSz="1371964" hangingPunct="0">
              <a:lnSpc>
                <a:spcPts val="4000"/>
              </a:lnSpc>
              <a:spcBef>
                <a:spcPts val="1600"/>
              </a:spcBef>
            </a:pPr>
            <a:r>
              <a:rPr lang="en-US" dirty="0" err="1">
                <a:solidFill>
                  <a:srgbClr val="000000"/>
                </a:solidFill>
                <a:latin typeface="IBM Plex Sans"/>
                <a:sym typeface="IBM Plex Sans"/>
              </a:rPr>
              <a:t>Manten</a:t>
            </a:r>
            <a:r>
              <a:rPr lang="en-US" dirty="0">
                <a:solidFill>
                  <a:srgbClr val="000000"/>
                </a:solidFill>
                <a:latin typeface="IBM Plex Sans"/>
                <a:sym typeface="IBM Plex Sans"/>
              </a:rPr>
              <a:t> </a:t>
            </a:r>
            <a:r>
              <a:rPr lang="en-US" dirty="0" err="1">
                <a:solidFill>
                  <a:srgbClr val="000000"/>
                </a:solidFill>
                <a:latin typeface="IBM Plex Sans"/>
                <a:sym typeface="IBM Plex Sans"/>
              </a:rPr>
              <a:t>tu</a:t>
            </a:r>
            <a:r>
              <a:rPr lang="en-US" dirty="0">
                <a:solidFill>
                  <a:srgbClr val="000000"/>
                </a:solidFill>
                <a:latin typeface="IBM Plex Sans"/>
                <a:sym typeface="IBM Plex Sans"/>
              </a:rPr>
              <a:t> </a:t>
            </a:r>
            <a:r>
              <a:rPr lang="en-US" dirty="0" err="1">
                <a:solidFill>
                  <a:srgbClr val="000000"/>
                </a:solidFill>
                <a:latin typeface="IBM Plex Sans"/>
                <a:sym typeface="IBM Plex Sans"/>
              </a:rPr>
              <a:t>micrófono</a:t>
            </a:r>
            <a:r>
              <a:rPr lang="en-US" dirty="0">
                <a:solidFill>
                  <a:srgbClr val="000000"/>
                </a:solidFill>
                <a:latin typeface="IBM Plex Sans"/>
                <a:sym typeface="IBM Plex Sans"/>
              </a:rPr>
              <a:t> </a:t>
            </a:r>
            <a:r>
              <a:rPr lang="en-US" dirty="0" err="1">
                <a:solidFill>
                  <a:srgbClr val="000000"/>
                </a:solidFill>
                <a:latin typeface="IBM Plex Sans"/>
                <a:sym typeface="IBM Plex Sans"/>
              </a:rPr>
              <a:t>apagado</a:t>
            </a:r>
            <a:endParaRPr lang="en-US" dirty="0">
              <a:solidFill>
                <a:srgbClr val="000000"/>
              </a:solidFill>
              <a:latin typeface="IBM Plex Sans"/>
              <a:sym typeface="IBM Plex Sans"/>
            </a:endParaRP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34</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Toma el control de </a:t>
            </a:r>
            <a:r>
              <a:rPr lang="en-US" sz="1600" b="1" dirty="0" err="1">
                <a:solidFill>
                  <a:srgbClr val="408BFC"/>
                </a:solidFill>
              </a:rPr>
              <a:t>tus</a:t>
            </a:r>
            <a:r>
              <a:rPr lang="en-US" sz="1600" b="1" dirty="0">
                <a:solidFill>
                  <a:srgbClr val="408BFC"/>
                </a:solidFill>
              </a:rPr>
              <a:t> </a:t>
            </a:r>
            <a:r>
              <a:rPr lang="en-US" sz="1600" b="1" dirty="0" err="1">
                <a:solidFill>
                  <a:srgbClr val="408BFC"/>
                </a:solidFill>
              </a:rPr>
              <a:t>datos</a:t>
            </a:r>
            <a:r>
              <a:rPr lang="en-US" sz="1600" b="1" dirty="0">
                <a:solidFill>
                  <a:srgbClr val="408BFC"/>
                </a:solidFill>
              </a:rPr>
              <a:t> </a:t>
            </a:r>
            <a:r>
              <a:rPr lang="en-US" sz="1600" dirty="0"/>
              <a:t>/ Lista</a:t>
            </a:r>
          </a:p>
        </p:txBody>
      </p:sp>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868108"/>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804358"/>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490250"/>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777932"/>
            <a:ext cx="561880" cy="426188"/>
          </a:xfrm>
          <a:prstGeom prst="rect">
            <a:avLst/>
          </a:prstGeom>
        </p:spPr>
      </p:pic>
    </p:spTree>
    <p:extLst>
      <p:ext uri="{BB962C8B-B14F-4D97-AF65-F5344CB8AC3E}">
        <p14:creationId xmlns:p14="http://schemas.microsoft.com/office/powerpoint/2010/main" val="10688679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en-US" sz="9600" b="1" dirty="0" err="1">
                <a:solidFill>
                  <a:srgbClr val="408BFC"/>
                </a:solidFill>
              </a:rPr>
              <a:t>Sé</a:t>
            </a:r>
            <a:r>
              <a:rPr lang="en-US" sz="9600" b="1" dirty="0">
                <a:solidFill>
                  <a:srgbClr val="408BFC"/>
                </a:solidFill>
              </a:rPr>
              <a:t> </a:t>
            </a:r>
            <a:r>
              <a:rPr lang="en-US" sz="9600" b="1" dirty="0" err="1">
                <a:solidFill>
                  <a:srgbClr val="408BFC"/>
                </a:solidFill>
              </a:rPr>
              <a:t>consciente</a:t>
            </a:r>
            <a:r>
              <a:rPr lang="en-US" sz="9600" b="1" dirty="0">
                <a:solidFill>
                  <a:srgbClr val="408BFC"/>
                </a:solidFill>
              </a:rPr>
              <a:t> de lo que </a:t>
            </a:r>
            <a:r>
              <a:rPr lang="en-US" sz="9600" b="1" dirty="0" err="1">
                <a:solidFill>
                  <a:srgbClr val="408BFC"/>
                </a:solidFill>
              </a:rPr>
              <a:t>estás</a:t>
            </a:r>
            <a:r>
              <a:rPr lang="en-US" sz="9600" b="1" dirty="0">
                <a:solidFill>
                  <a:srgbClr val="408BFC"/>
                </a:solidFill>
              </a:rPr>
              <a:t> </a:t>
            </a:r>
            <a:r>
              <a:rPr lang="en-US" sz="9600" b="1" dirty="0" err="1">
                <a:solidFill>
                  <a:srgbClr val="408BFC"/>
                </a:solidFill>
              </a:rPr>
              <a:t>publicando</a:t>
            </a:r>
            <a:endParaRPr lang="en-US" sz="9600" b="1" dirty="0">
              <a:solidFill>
                <a:srgbClr val="408BFC"/>
              </a:solidFill>
            </a:endParaRP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5978492"/>
          </a:xfrm>
        </p:spPr>
        <p:txBody>
          <a:bodyPr/>
          <a:lstStyle/>
          <a:p>
            <a:pPr marL="0" lvl="2" indent="0" defTabSz="1371964" hangingPunct="0">
              <a:lnSpc>
                <a:spcPts val="4000"/>
              </a:lnSpc>
              <a:spcBef>
                <a:spcPts val="1600"/>
              </a:spcBef>
              <a:buNone/>
            </a:pPr>
            <a:r>
              <a:rPr lang="en-US" dirty="0">
                <a:solidFill>
                  <a:srgbClr val="000000"/>
                </a:solidFill>
                <a:latin typeface="IBM Plex Sans"/>
                <a:sym typeface="IBM Plex Sans"/>
              </a:rPr>
              <a:t>¿</a:t>
            </a:r>
            <a:r>
              <a:rPr lang="en-US" dirty="0" err="1">
                <a:solidFill>
                  <a:srgbClr val="000000"/>
                </a:solidFill>
                <a:latin typeface="IBM Plex Sans"/>
                <a:sym typeface="IBM Plex Sans"/>
              </a:rPr>
              <a:t>Qué</a:t>
            </a:r>
            <a:r>
              <a:rPr lang="en-US" dirty="0">
                <a:solidFill>
                  <a:srgbClr val="000000"/>
                </a:solidFill>
                <a:latin typeface="IBM Plex Sans"/>
                <a:sym typeface="IBM Plex Sans"/>
              </a:rPr>
              <a:t> has </a:t>
            </a:r>
            <a:r>
              <a:rPr lang="en-US" dirty="0" err="1">
                <a:solidFill>
                  <a:srgbClr val="000000"/>
                </a:solidFill>
                <a:latin typeface="IBM Plex Sans"/>
                <a:sym typeface="IBM Plex Sans"/>
              </a:rPr>
              <a:t>consentido</a:t>
            </a:r>
            <a:r>
              <a:rPr lang="en-US" dirty="0">
                <a:solidFill>
                  <a:srgbClr val="000000"/>
                </a:solidFill>
                <a:latin typeface="IBM Plex Sans"/>
                <a:sym typeface="IBM Plex Sans"/>
              </a:rPr>
              <a:t> </a:t>
            </a:r>
            <a:r>
              <a:rPr lang="en-US" dirty="0" err="1">
                <a:solidFill>
                  <a:srgbClr val="000000"/>
                </a:solidFill>
                <a:latin typeface="IBM Plex Sans"/>
                <a:sym typeface="IBM Plex Sans"/>
              </a:rPr>
              <a:t>compartir</a:t>
            </a:r>
            <a:r>
              <a:rPr lang="en-US" dirty="0">
                <a:solidFill>
                  <a:srgbClr val="000000"/>
                </a:solidFill>
                <a:latin typeface="IBM Plex Sans"/>
                <a:sym typeface="IBM Plex Sans"/>
              </a:rPr>
              <a:t>?</a:t>
            </a:r>
          </a:p>
          <a:p>
            <a:pPr marL="0" lvl="2" indent="0" defTabSz="1371964" hangingPunct="0">
              <a:lnSpc>
                <a:spcPts val="4000"/>
              </a:lnSpc>
              <a:spcBef>
                <a:spcPts val="1600"/>
              </a:spcBef>
              <a:buNone/>
            </a:pPr>
            <a:r>
              <a:rPr lang="en-US" dirty="0">
                <a:solidFill>
                  <a:srgbClr val="000000"/>
                </a:solidFill>
                <a:latin typeface="IBM Plex Sans"/>
                <a:sym typeface="IBM Plex Sans"/>
              </a:rPr>
              <a:t>¿</a:t>
            </a:r>
            <a:r>
              <a:rPr lang="en-US" dirty="0" err="1">
                <a:solidFill>
                  <a:srgbClr val="000000"/>
                </a:solidFill>
                <a:latin typeface="IBM Plex Sans"/>
                <a:sym typeface="IBM Plex Sans"/>
              </a:rPr>
              <a:t>Cómo</a:t>
            </a:r>
            <a:r>
              <a:rPr lang="en-US" dirty="0">
                <a:solidFill>
                  <a:srgbClr val="000000"/>
                </a:solidFill>
                <a:latin typeface="IBM Plex Sans"/>
                <a:sym typeface="IBM Plex Sans"/>
              </a:rPr>
              <a:t> se </a:t>
            </a:r>
            <a:r>
              <a:rPr lang="en-US" dirty="0" err="1">
                <a:solidFill>
                  <a:srgbClr val="000000"/>
                </a:solidFill>
                <a:latin typeface="IBM Plex Sans"/>
                <a:sym typeface="IBM Plex Sans"/>
              </a:rPr>
              <a:t>utilizará</a:t>
            </a:r>
            <a:r>
              <a:rPr lang="en-US" dirty="0">
                <a:solidFill>
                  <a:srgbClr val="000000"/>
                </a:solidFill>
                <a:latin typeface="IBM Plex Sans"/>
                <a:sym typeface="IBM Plex Sans"/>
              </a:rPr>
              <a:t>?</a:t>
            </a:r>
          </a:p>
          <a:p>
            <a:pPr marL="0" lvl="2" indent="0" defTabSz="1371964" hangingPunct="0">
              <a:lnSpc>
                <a:spcPts val="4000"/>
              </a:lnSpc>
              <a:spcBef>
                <a:spcPts val="1600"/>
              </a:spcBef>
              <a:buNone/>
            </a:pPr>
            <a:r>
              <a:rPr lang="en-US" dirty="0">
                <a:solidFill>
                  <a:srgbClr val="000000"/>
                </a:solidFill>
                <a:latin typeface="IBM Plex Sans"/>
                <a:sym typeface="IBM Plex Sans"/>
              </a:rPr>
              <a:t>¿Es </a:t>
            </a:r>
            <a:r>
              <a:rPr lang="en-US" dirty="0" err="1">
                <a:solidFill>
                  <a:srgbClr val="000000"/>
                </a:solidFill>
                <a:latin typeface="IBM Plex Sans"/>
                <a:sym typeface="IBM Plex Sans"/>
              </a:rPr>
              <a:t>confiable</a:t>
            </a:r>
            <a:r>
              <a:rPr lang="en-US" dirty="0">
                <a:solidFill>
                  <a:srgbClr val="000000"/>
                </a:solidFill>
                <a:latin typeface="IBM Plex Sans"/>
                <a:sym typeface="IBM Plex Sans"/>
              </a:rPr>
              <a:t> la </a:t>
            </a:r>
            <a:r>
              <a:rPr lang="en-US" dirty="0" err="1">
                <a:solidFill>
                  <a:srgbClr val="000000"/>
                </a:solidFill>
                <a:latin typeface="IBM Plex Sans"/>
                <a:sym typeface="IBM Plex Sans"/>
              </a:rPr>
              <a:t>empresa</a:t>
            </a:r>
            <a:r>
              <a:rPr lang="en-US" dirty="0">
                <a:solidFill>
                  <a:srgbClr val="000000"/>
                </a:solidFill>
                <a:latin typeface="IBM Plex Sans"/>
                <a:sym typeface="IBM Plex Sans"/>
              </a:rPr>
              <a:t>?</a:t>
            </a:r>
            <a:endParaRPr lang="en-US" dirty="0">
              <a:solidFill>
                <a:srgbClr val="000000"/>
              </a:solidFill>
              <a:latin typeface="Times"/>
              <a:ea typeface="Times"/>
              <a:cs typeface="Times"/>
              <a:sym typeface="Times"/>
            </a:endParaRPr>
          </a:p>
          <a:p>
            <a:pPr marL="0" lvl="2" indent="0" defTabSz="1371964" hangingPunct="0">
              <a:lnSpc>
                <a:spcPts val="4000"/>
              </a:lnSpc>
              <a:spcBef>
                <a:spcPts val="1600"/>
              </a:spcBef>
              <a:buNone/>
            </a:pPr>
            <a:r>
              <a:rPr lang="en-US" dirty="0">
                <a:solidFill>
                  <a:srgbClr val="000000"/>
                </a:solidFill>
                <a:latin typeface="IBM Plex Sans"/>
                <a:sym typeface="IBM Plex Sans"/>
              </a:rPr>
              <a:t>¿</a:t>
            </a:r>
            <a:r>
              <a:rPr lang="en-US" dirty="0" err="1">
                <a:solidFill>
                  <a:srgbClr val="000000"/>
                </a:solidFill>
                <a:latin typeface="IBM Plex Sans"/>
                <a:sym typeface="IBM Plex Sans"/>
              </a:rPr>
              <a:t>Qué</a:t>
            </a:r>
            <a:r>
              <a:rPr lang="en-US" dirty="0">
                <a:solidFill>
                  <a:srgbClr val="000000"/>
                </a:solidFill>
                <a:latin typeface="IBM Plex Sans"/>
                <a:sym typeface="IBM Plex Sans"/>
              </a:rPr>
              <a:t> </a:t>
            </a:r>
            <a:r>
              <a:rPr lang="en-US" dirty="0" err="1">
                <a:solidFill>
                  <a:srgbClr val="000000"/>
                </a:solidFill>
                <a:latin typeface="IBM Plex Sans"/>
                <a:sym typeface="IBM Plex Sans"/>
              </a:rPr>
              <a:t>responsabilidad</a:t>
            </a:r>
            <a:r>
              <a:rPr lang="en-US" dirty="0">
                <a:solidFill>
                  <a:srgbClr val="000000"/>
                </a:solidFill>
                <a:latin typeface="IBM Plex Sans"/>
                <a:sym typeface="IBM Plex Sans"/>
              </a:rPr>
              <a:t> </a:t>
            </a:r>
            <a:r>
              <a:rPr lang="en-US" dirty="0" err="1">
                <a:solidFill>
                  <a:srgbClr val="000000"/>
                </a:solidFill>
                <a:latin typeface="IBM Plex Sans"/>
                <a:sym typeface="IBM Plex Sans"/>
              </a:rPr>
              <a:t>asume</a:t>
            </a:r>
            <a:r>
              <a:rPr lang="en-US" dirty="0">
                <a:solidFill>
                  <a:srgbClr val="000000"/>
                </a:solidFill>
                <a:latin typeface="IBM Plex Sans"/>
                <a:sym typeface="IBM Plex Sans"/>
              </a:rPr>
              <a:t> la </a:t>
            </a:r>
            <a:r>
              <a:rPr lang="en-US" dirty="0" err="1">
                <a:solidFill>
                  <a:srgbClr val="000000"/>
                </a:solidFill>
                <a:latin typeface="IBM Plex Sans"/>
                <a:sym typeface="IBM Plex Sans"/>
              </a:rPr>
              <a:t>empresa</a:t>
            </a:r>
            <a:r>
              <a:rPr lang="en-US" dirty="0">
                <a:solidFill>
                  <a:srgbClr val="000000"/>
                </a:solidFill>
                <a:latin typeface="IBM Plex Sans"/>
                <a:sym typeface="IBM Plex Sans"/>
              </a:rPr>
              <a:t> para </a:t>
            </a:r>
            <a:r>
              <a:rPr lang="en-US" dirty="0" err="1">
                <a:solidFill>
                  <a:srgbClr val="000000"/>
                </a:solidFill>
                <a:latin typeface="IBM Plex Sans"/>
                <a:sym typeface="IBM Plex Sans"/>
              </a:rPr>
              <a:t>proteger</a:t>
            </a:r>
            <a:r>
              <a:rPr lang="en-US" dirty="0">
                <a:solidFill>
                  <a:srgbClr val="000000"/>
                </a:solidFill>
                <a:latin typeface="IBM Plex Sans"/>
                <a:sym typeface="IBM Plex Sans"/>
              </a:rPr>
              <a:t> </a:t>
            </a:r>
            <a:r>
              <a:rPr lang="en-US" dirty="0" err="1">
                <a:solidFill>
                  <a:srgbClr val="000000"/>
                </a:solidFill>
                <a:latin typeface="IBM Plex Sans"/>
                <a:sym typeface="IBM Plex Sans"/>
              </a:rPr>
              <a:t>tus</a:t>
            </a:r>
            <a:r>
              <a:rPr lang="en-US" dirty="0">
                <a:solidFill>
                  <a:srgbClr val="000000"/>
                </a:solidFill>
                <a:latin typeface="IBM Plex Sans"/>
                <a:sym typeface="IBM Plex Sans"/>
              </a:rPr>
              <a:t> </a:t>
            </a:r>
            <a:r>
              <a:rPr lang="en-US" dirty="0" err="1">
                <a:solidFill>
                  <a:srgbClr val="000000"/>
                </a:solidFill>
                <a:latin typeface="IBM Plex Sans"/>
                <a:sym typeface="IBM Plex Sans"/>
              </a:rPr>
              <a:t>datos</a:t>
            </a:r>
            <a:r>
              <a:rPr lang="en-US" dirty="0">
                <a:solidFill>
                  <a:srgbClr val="000000"/>
                </a:solidFill>
                <a:latin typeface="IBM Plex Sans"/>
                <a:sym typeface="IBM Plex Sans"/>
              </a:rPr>
              <a:t>?</a:t>
            </a:r>
          </a:p>
          <a:p>
            <a:pPr marL="0" lvl="2" indent="0" defTabSz="1371964" hangingPunct="0">
              <a:lnSpc>
                <a:spcPts val="4000"/>
              </a:lnSpc>
              <a:spcBef>
                <a:spcPts val="1600"/>
              </a:spcBef>
              <a:buNone/>
            </a:pPr>
            <a:r>
              <a:rPr lang="en-US" dirty="0">
                <a:solidFill>
                  <a:srgbClr val="000000"/>
                </a:solidFill>
                <a:latin typeface="IBM Plex Sans"/>
                <a:sym typeface="IBM Plex Sans"/>
              </a:rPr>
              <a:t>¿</a:t>
            </a:r>
            <a:r>
              <a:rPr lang="en-US" dirty="0" err="1">
                <a:solidFill>
                  <a:srgbClr val="000000"/>
                </a:solidFill>
                <a:latin typeface="IBM Plex Sans"/>
                <a:sym typeface="IBM Plex Sans"/>
              </a:rPr>
              <a:t>Puedes</a:t>
            </a:r>
            <a:r>
              <a:rPr lang="en-US" dirty="0">
                <a:solidFill>
                  <a:srgbClr val="000000"/>
                </a:solidFill>
                <a:latin typeface="IBM Plex Sans"/>
                <a:sym typeface="IBM Plex Sans"/>
              </a:rPr>
              <a:t> </a:t>
            </a:r>
            <a:r>
              <a:rPr lang="en-US" dirty="0" err="1">
                <a:solidFill>
                  <a:srgbClr val="000000"/>
                </a:solidFill>
                <a:latin typeface="IBM Plex Sans"/>
                <a:sym typeface="IBM Plex Sans"/>
              </a:rPr>
              <a:t>solicitar</a:t>
            </a:r>
            <a:r>
              <a:rPr lang="en-US" dirty="0">
                <a:solidFill>
                  <a:srgbClr val="000000"/>
                </a:solidFill>
                <a:latin typeface="IBM Plex Sans"/>
                <a:sym typeface="IBM Plex Sans"/>
              </a:rPr>
              <a:t> los </a:t>
            </a:r>
            <a:r>
              <a:rPr lang="en-US" dirty="0" err="1">
                <a:solidFill>
                  <a:srgbClr val="000000"/>
                </a:solidFill>
                <a:latin typeface="IBM Plex Sans"/>
                <a:sym typeface="IBM Plex Sans"/>
              </a:rPr>
              <a:t>datos</a:t>
            </a:r>
            <a:r>
              <a:rPr lang="en-US" dirty="0">
                <a:solidFill>
                  <a:srgbClr val="000000"/>
                </a:solidFill>
                <a:latin typeface="IBM Plex Sans"/>
                <a:sym typeface="IBM Plex Sans"/>
              </a:rPr>
              <a:t> que </a:t>
            </a:r>
            <a:r>
              <a:rPr lang="en-US" dirty="0" err="1">
                <a:solidFill>
                  <a:srgbClr val="000000"/>
                </a:solidFill>
                <a:latin typeface="IBM Plex Sans"/>
                <a:sym typeface="IBM Plex Sans"/>
              </a:rPr>
              <a:t>te</a:t>
            </a:r>
            <a:r>
              <a:rPr lang="en-US" dirty="0">
                <a:solidFill>
                  <a:srgbClr val="000000"/>
                </a:solidFill>
                <a:latin typeface="IBM Plex Sans"/>
                <a:sym typeface="IBM Plex Sans"/>
              </a:rPr>
              <a:t> </a:t>
            </a:r>
            <a:r>
              <a:rPr lang="en-US" dirty="0" err="1">
                <a:solidFill>
                  <a:srgbClr val="000000"/>
                </a:solidFill>
                <a:latin typeface="IBM Plex Sans"/>
                <a:sym typeface="IBM Plex Sans"/>
              </a:rPr>
              <a:t>están</a:t>
            </a:r>
            <a:r>
              <a:rPr lang="en-US" dirty="0">
                <a:solidFill>
                  <a:srgbClr val="000000"/>
                </a:solidFill>
                <a:latin typeface="IBM Plex Sans"/>
                <a:sym typeface="IBM Plex Sans"/>
              </a:rPr>
              <a:t> </a:t>
            </a:r>
            <a:r>
              <a:rPr lang="en-US" dirty="0" err="1">
                <a:solidFill>
                  <a:srgbClr val="000000"/>
                </a:solidFill>
                <a:latin typeface="IBM Plex Sans"/>
                <a:sym typeface="IBM Plex Sans"/>
              </a:rPr>
              <a:t>siendo</a:t>
            </a:r>
            <a:r>
              <a:rPr lang="en-US" dirty="0">
                <a:solidFill>
                  <a:srgbClr val="000000"/>
                </a:solidFill>
                <a:latin typeface="IBM Plex Sans"/>
                <a:sym typeface="IBM Plex Sans"/>
              </a:rPr>
              <a:t> </a:t>
            </a:r>
            <a:r>
              <a:rPr lang="en-US" dirty="0" err="1">
                <a:solidFill>
                  <a:srgbClr val="000000"/>
                </a:solidFill>
                <a:latin typeface="IBM Plex Sans"/>
                <a:sym typeface="IBM Plex Sans"/>
              </a:rPr>
              <a:t>retenidos</a:t>
            </a:r>
            <a:r>
              <a:rPr lang="en-US" dirty="0">
                <a:solidFill>
                  <a:srgbClr val="000000"/>
                </a:solidFill>
                <a:latin typeface="IBM Plex Sans"/>
                <a:sym typeface="IBM Plex Sans"/>
              </a:rPr>
              <a:t>?</a:t>
            </a:r>
          </a:p>
          <a:p>
            <a:pPr marL="0" lvl="2" indent="0" defTabSz="1371964" hangingPunct="0">
              <a:lnSpc>
                <a:spcPts val="4000"/>
              </a:lnSpc>
              <a:spcBef>
                <a:spcPts val="1600"/>
              </a:spcBef>
              <a:buNone/>
            </a:pPr>
            <a:r>
              <a:rPr lang="en-US" dirty="0">
                <a:solidFill>
                  <a:srgbClr val="000000"/>
                </a:solidFill>
                <a:latin typeface="IBM Plex Sans"/>
                <a:sym typeface="IBM Plex Sans"/>
              </a:rPr>
              <a:t>¿</a:t>
            </a:r>
            <a:r>
              <a:rPr lang="en-US" dirty="0" err="1">
                <a:solidFill>
                  <a:srgbClr val="000000"/>
                </a:solidFill>
                <a:latin typeface="IBM Plex Sans"/>
                <a:sym typeface="IBM Plex Sans"/>
              </a:rPr>
              <a:t>Puedes</a:t>
            </a:r>
            <a:r>
              <a:rPr lang="en-US" dirty="0">
                <a:solidFill>
                  <a:srgbClr val="000000"/>
                </a:solidFill>
                <a:latin typeface="IBM Plex Sans"/>
                <a:sym typeface="IBM Plex Sans"/>
              </a:rPr>
              <a:t> </a:t>
            </a:r>
            <a:r>
              <a:rPr lang="en-US" dirty="0" err="1">
                <a:solidFill>
                  <a:srgbClr val="000000"/>
                </a:solidFill>
                <a:latin typeface="IBM Plex Sans"/>
                <a:sym typeface="IBM Plex Sans"/>
              </a:rPr>
              <a:t>borrar</a:t>
            </a:r>
            <a:r>
              <a:rPr lang="en-US" dirty="0">
                <a:solidFill>
                  <a:srgbClr val="000000"/>
                </a:solidFill>
                <a:latin typeface="IBM Plex Sans"/>
                <a:sym typeface="IBM Plex Sans"/>
              </a:rPr>
              <a:t> </a:t>
            </a:r>
            <a:r>
              <a:rPr lang="en-US" dirty="0" err="1">
                <a:solidFill>
                  <a:srgbClr val="000000"/>
                </a:solidFill>
                <a:latin typeface="IBM Plex Sans"/>
                <a:sym typeface="IBM Plex Sans"/>
              </a:rPr>
              <a:t>tus</a:t>
            </a:r>
            <a:r>
              <a:rPr lang="en-US" dirty="0">
                <a:solidFill>
                  <a:srgbClr val="000000"/>
                </a:solidFill>
                <a:latin typeface="IBM Plex Sans"/>
                <a:sym typeface="IBM Plex Sans"/>
              </a:rPr>
              <a:t> </a:t>
            </a:r>
            <a:r>
              <a:rPr lang="en-US" dirty="0" err="1">
                <a:solidFill>
                  <a:srgbClr val="000000"/>
                </a:solidFill>
                <a:latin typeface="IBM Plex Sans"/>
                <a:sym typeface="IBM Plex Sans"/>
              </a:rPr>
              <a:t>datos</a:t>
            </a:r>
            <a:r>
              <a:rPr lang="en-US" dirty="0">
                <a:solidFill>
                  <a:srgbClr val="000000"/>
                </a:solidFill>
                <a:latin typeface="IBM Plex Sans"/>
                <a:sym typeface="IBM Plex Sans"/>
              </a:rPr>
              <a:t>?</a:t>
            </a:r>
            <a:endParaRPr lang="en-US" dirty="0">
              <a:solidFill>
                <a:srgbClr val="000000"/>
              </a:solidFill>
              <a:latin typeface="Times"/>
              <a:ea typeface="Times"/>
              <a:cs typeface="Times"/>
              <a:sym typeface="Times"/>
            </a:endParaRP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35</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Toma el control de </a:t>
            </a:r>
            <a:r>
              <a:rPr lang="en-US" sz="1600" b="1" dirty="0" err="1">
                <a:solidFill>
                  <a:srgbClr val="408BFC"/>
                </a:solidFill>
              </a:rPr>
              <a:t>tus</a:t>
            </a:r>
            <a:r>
              <a:rPr lang="en-US" sz="1600" b="1" dirty="0">
                <a:solidFill>
                  <a:srgbClr val="408BFC"/>
                </a:solidFill>
              </a:rPr>
              <a:t> </a:t>
            </a:r>
            <a:r>
              <a:rPr lang="en-US" sz="1600" b="1" dirty="0" err="1">
                <a:solidFill>
                  <a:srgbClr val="408BFC"/>
                </a:solidFill>
              </a:rPr>
              <a:t>datos</a:t>
            </a:r>
            <a:r>
              <a:rPr lang="en-US" sz="1600" b="1" dirty="0">
                <a:solidFill>
                  <a:srgbClr val="408BFC"/>
                </a:solidFill>
              </a:rPr>
              <a:t> </a:t>
            </a:r>
            <a:r>
              <a:rPr lang="en-US" sz="1600" dirty="0"/>
              <a:t>/ Lista</a:t>
            </a:r>
          </a:p>
        </p:txBody>
      </p:sp>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756142"/>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505782"/>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117028"/>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236761"/>
            <a:ext cx="561880" cy="426188"/>
          </a:xfrm>
          <a:prstGeom prst="rect">
            <a:avLst/>
          </a:prstGeom>
        </p:spPr>
      </p:pic>
      <p:pic>
        <p:nvPicPr>
          <p:cNvPr id="11" name="Graphic 10">
            <a:extLst>
              <a:ext uri="{FF2B5EF4-FFF2-40B4-BE49-F238E27FC236}">
                <a16:creationId xmlns:a16="http://schemas.microsoft.com/office/drawing/2014/main" id="{C832C886-615A-4AD4-A52E-5FCC388DD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5338325"/>
            <a:ext cx="561880" cy="426188"/>
          </a:xfrm>
          <a:prstGeom prst="rect">
            <a:avLst/>
          </a:prstGeom>
        </p:spPr>
      </p:pic>
      <p:pic>
        <p:nvPicPr>
          <p:cNvPr id="14" name="Graphic 13">
            <a:extLst>
              <a:ext uri="{FF2B5EF4-FFF2-40B4-BE49-F238E27FC236}">
                <a16:creationId xmlns:a16="http://schemas.microsoft.com/office/drawing/2014/main" id="{00E60A02-9C01-4478-B348-ACE0CE88E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6358019"/>
            <a:ext cx="561880" cy="426188"/>
          </a:xfrm>
          <a:prstGeom prst="rect">
            <a:avLst/>
          </a:prstGeom>
        </p:spPr>
      </p:pic>
    </p:spTree>
    <p:extLst>
      <p:ext uri="{BB962C8B-B14F-4D97-AF65-F5344CB8AC3E}">
        <p14:creationId xmlns:p14="http://schemas.microsoft.com/office/powerpoint/2010/main" val="794082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F97BE2-A201-A242-BE6B-60C6869AD924}"/>
              </a:ext>
            </a:extLst>
          </p:cNvPr>
          <p:cNvSpPr>
            <a:spLocks noGrp="1"/>
          </p:cNvSpPr>
          <p:nvPr>
            <p:ph type="title"/>
          </p:nvPr>
        </p:nvSpPr>
        <p:spPr>
          <a:xfrm>
            <a:off x="420624" y="1315844"/>
            <a:ext cx="8284464" cy="7684082"/>
          </a:xfrm>
        </p:spPr>
        <p:txBody>
          <a:bodyPr/>
          <a:lstStyle/>
          <a:p>
            <a:r>
              <a:rPr lang="en-US" sz="9600" b="1" dirty="0" err="1">
                <a:solidFill>
                  <a:srgbClr val="408BFC"/>
                </a:solidFill>
              </a:rPr>
              <a:t>Pregunta</a:t>
            </a:r>
            <a:r>
              <a:rPr lang="en-US" sz="9600" b="1" dirty="0">
                <a:solidFill>
                  <a:srgbClr val="408BFC"/>
                </a:solidFill>
              </a:rPr>
              <a:t> </a:t>
            </a:r>
            <a:r>
              <a:rPr lang="en-US" sz="9600" b="1" dirty="0" err="1">
                <a:solidFill>
                  <a:srgbClr val="408BFC"/>
                </a:solidFill>
              </a:rPr>
              <a:t>cómo</a:t>
            </a:r>
            <a:r>
              <a:rPr lang="en-US" sz="9600" b="1" dirty="0">
                <a:solidFill>
                  <a:srgbClr val="408BFC"/>
                </a:solidFill>
              </a:rPr>
              <a:t> </a:t>
            </a:r>
            <a:r>
              <a:rPr lang="en-US" sz="9600" b="1" dirty="0" err="1">
                <a:solidFill>
                  <a:srgbClr val="408BFC"/>
                </a:solidFill>
              </a:rPr>
              <a:t>utilizarán</a:t>
            </a:r>
            <a:r>
              <a:rPr lang="en-US" sz="9600" b="1" dirty="0">
                <a:solidFill>
                  <a:srgbClr val="408BFC"/>
                </a:solidFill>
              </a:rPr>
              <a:t> </a:t>
            </a:r>
            <a:r>
              <a:rPr lang="en-US" sz="9600" b="1" dirty="0" err="1">
                <a:solidFill>
                  <a:srgbClr val="408BFC"/>
                </a:solidFill>
              </a:rPr>
              <a:t>tus</a:t>
            </a:r>
            <a:r>
              <a:rPr lang="en-US" sz="9600" b="1" dirty="0">
                <a:solidFill>
                  <a:srgbClr val="408BFC"/>
                </a:solidFill>
              </a:rPr>
              <a:t> </a:t>
            </a:r>
            <a:r>
              <a:rPr lang="en-US" sz="9600" b="1" dirty="0" err="1">
                <a:solidFill>
                  <a:srgbClr val="408BFC"/>
                </a:solidFill>
              </a:rPr>
              <a:t>datos</a:t>
            </a:r>
            <a:endParaRPr lang="en-US" sz="9600" b="1" dirty="0">
              <a:solidFill>
                <a:srgbClr val="408BFC"/>
              </a:solidFill>
            </a:endParaRPr>
          </a:p>
        </p:txBody>
      </p:sp>
      <p:sp>
        <p:nvSpPr>
          <p:cNvPr id="3" name="Espaço Reservado para Texto 2">
            <a:extLst>
              <a:ext uri="{FF2B5EF4-FFF2-40B4-BE49-F238E27FC236}">
                <a16:creationId xmlns:a16="http://schemas.microsoft.com/office/drawing/2014/main" id="{9532BA09-5F96-EE44-A3FA-0B682EA5BCB9}"/>
              </a:ext>
            </a:extLst>
          </p:cNvPr>
          <p:cNvSpPr>
            <a:spLocks noGrp="1"/>
          </p:cNvSpPr>
          <p:nvPr>
            <p:ph type="body" sz="quarter" idx="12"/>
          </p:nvPr>
        </p:nvSpPr>
        <p:spPr>
          <a:xfrm>
            <a:off x="10522226" y="1724058"/>
            <a:ext cx="7308440" cy="5978492"/>
          </a:xfrm>
        </p:spPr>
        <p:txBody>
          <a:bodyPr/>
          <a:lstStyle/>
          <a:p>
            <a:pPr marL="0" lvl="2" indent="0" defTabSz="1371964" hangingPunct="0">
              <a:lnSpc>
                <a:spcPts val="4000"/>
              </a:lnSpc>
              <a:spcBef>
                <a:spcPts val="1600"/>
              </a:spcBef>
              <a:buNone/>
            </a:pPr>
            <a:r>
              <a:rPr lang="en-US" dirty="0" err="1">
                <a:solidFill>
                  <a:srgbClr val="000000"/>
                </a:solidFill>
                <a:latin typeface="IBM Plex Sans"/>
                <a:sym typeface="IBM Plex Sans"/>
              </a:rPr>
              <a:t>Hospitales</a:t>
            </a:r>
            <a:endParaRPr lang="en-US" dirty="0">
              <a:solidFill>
                <a:srgbClr val="000000"/>
              </a:solidFill>
              <a:latin typeface="IBM Plex Sans"/>
              <a:sym typeface="IBM Plex Sans"/>
            </a:endParaRPr>
          </a:p>
          <a:p>
            <a:pPr marL="0" lvl="2" indent="0" defTabSz="1371964" hangingPunct="0">
              <a:lnSpc>
                <a:spcPts val="4000"/>
              </a:lnSpc>
              <a:spcBef>
                <a:spcPts val="1600"/>
              </a:spcBef>
              <a:buNone/>
            </a:pPr>
            <a:r>
              <a:rPr lang="en-US" dirty="0" err="1">
                <a:solidFill>
                  <a:srgbClr val="000000"/>
                </a:solidFill>
                <a:latin typeface="IBM Plex Sans"/>
                <a:sym typeface="IBM Plex Sans"/>
              </a:rPr>
              <a:t>Aseguradoras</a:t>
            </a:r>
            <a:endParaRPr lang="en-US" dirty="0">
              <a:solidFill>
                <a:srgbClr val="000000"/>
              </a:solidFill>
              <a:latin typeface="IBM Plex Sans"/>
              <a:sym typeface="IBM Plex Sans"/>
            </a:endParaRPr>
          </a:p>
          <a:p>
            <a:pPr marL="0" lvl="2" indent="0" defTabSz="1371964" hangingPunct="0">
              <a:lnSpc>
                <a:spcPts val="4000"/>
              </a:lnSpc>
              <a:spcBef>
                <a:spcPts val="1600"/>
              </a:spcBef>
              <a:buNone/>
            </a:pPr>
            <a:r>
              <a:rPr lang="en-US" dirty="0" err="1">
                <a:solidFill>
                  <a:srgbClr val="000000"/>
                </a:solidFill>
                <a:latin typeface="IBM Plex Sans"/>
                <a:sym typeface="IBM Plex Sans"/>
              </a:rPr>
              <a:t>Comercializadoras</a:t>
            </a:r>
            <a:endParaRPr lang="en-US" dirty="0">
              <a:solidFill>
                <a:srgbClr val="000000"/>
              </a:solidFill>
              <a:latin typeface="IBM Plex Sans"/>
              <a:sym typeface="IBM Plex Sans"/>
            </a:endParaRPr>
          </a:p>
          <a:p>
            <a:pPr marL="0" lvl="2" indent="0" defTabSz="1371964" hangingPunct="0">
              <a:lnSpc>
                <a:spcPts val="4000"/>
              </a:lnSpc>
              <a:spcBef>
                <a:spcPts val="1600"/>
              </a:spcBef>
              <a:buNone/>
            </a:pPr>
            <a:r>
              <a:rPr lang="en-US" dirty="0" err="1">
                <a:solidFill>
                  <a:srgbClr val="000000"/>
                </a:solidFill>
                <a:latin typeface="IBM Plex Sans"/>
                <a:sym typeface="IBM Plex Sans"/>
              </a:rPr>
              <a:t>Aplicaciones</a:t>
            </a:r>
            <a:r>
              <a:rPr lang="en-US" dirty="0">
                <a:solidFill>
                  <a:srgbClr val="000000"/>
                </a:solidFill>
                <a:latin typeface="IBM Plex Sans"/>
                <a:sym typeface="IBM Plex Sans"/>
              </a:rPr>
              <a:t> </a:t>
            </a:r>
            <a:r>
              <a:rPr lang="en-US" dirty="0" err="1">
                <a:solidFill>
                  <a:srgbClr val="000000"/>
                </a:solidFill>
                <a:latin typeface="IBM Plex Sans"/>
                <a:sym typeface="IBM Plex Sans"/>
              </a:rPr>
              <a:t>móviles</a:t>
            </a:r>
            <a:endParaRPr lang="en-US" dirty="0">
              <a:solidFill>
                <a:srgbClr val="000000"/>
              </a:solidFill>
              <a:latin typeface="IBM Plex Sans"/>
              <a:sym typeface="IBM Plex Sans"/>
            </a:endParaRPr>
          </a:p>
          <a:p>
            <a:pPr marL="0" lvl="2" indent="0" defTabSz="1371964" hangingPunct="0">
              <a:lnSpc>
                <a:spcPts val="4000"/>
              </a:lnSpc>
              <a:spcBef>
                <a:spcPts val="1600"/>
              </a:spcBef>
              <a:buNone/>
            </a:pPr>
            <a:r>
              <a:rPr lang="en-US" dirty="0" err="1">
                <a:solidFill>
                  <a:srgbClr val="000000"/>
                </a:solidFill>
                <a:latin typeface="IBM Plex Sans"/>
                <a:sym typeface="IBM Plex Sans"/>
              </a:rPr>
              <a:t>Bancos</a:t>
            </a:r>
            <a:endParaRPr lang="en-US" dirty="0">
              <a:solidFill>
                <a:srgbClr val="000000"/>
              </a:solidFill>
              <a:latin typeface="IBM Plex Sans"/>
              <a:sym typeface="IBM Plex Sans"/>
            </a:endParaRPr>
          </a:p>
          <a:p>
            <a:pPr marL="0" lvl="2" indent="0" defTabSz="1371964" hangingPunct="0">
              <a:lnSpc>
                <a:spcPts val="4000"/>
              </a:lnSpc>
              <a:spcBef>
                <a:spcPts val="1600"/>
              </a:spcBef>
              <a:buNone/>
            </a:pPr>
            <a:r>
              <a:rPr lang="en-US" dirty="0" err="1">
                <a:solidFill>
                  <a:srgbClr val="000000"/>
                </a:solidFill>
                <a:latin typeface="IBM Plex Sans"/>
                <a:sym typeface="IBM Plex Sans"/>
              </a:rPr>
              <a:t>En</a:t>
            </a:r>
            <a:r>
              <a:rPr lang="en-US" dirty="0">
                <a:solidFill>
                  <a:srgbClr val="000000"/>
                </a:solidFill>
                <a:latin typeface="IBM Plex Sans"/>
                <a:sym typeface="IBM Plex Sans"/>
              </a:rPr>
              <a:t> el </a:t>
            </a:r>
            <a:r>
              <a:rPr lang="en-US" dirty="0" err="1">
                <a:solidFill>
                  <a:srgbClr val="000000"/>
                </a:solidFill>
                <a:latin typeface="IBM Plex Sans"/>
                <a:sym typeface="IBM Plex Sans"/>
              </a:rPr>
              <a:t>trabajo</a:t>
            </a:r>
            <a:endParaRPr lang="en-US" sz="2400" dirty="0">
              <a:solidFill>
                <a:srgbClr val="000000"/>
              </a:solidFill>
              <a:latin typeface="Times"/>
              <a:ea typeface="Times"/>
              <a:cs typeface="Times"/>
              <a:sym typeface="Times"/>
            </a:endParaRPr>
          </a:p>
        </p:txBody>
      </p:sp>
      <p:sp>
        <p:nvSpPr>
          <p:cNvPr id="4" name="Espaço Reservado para Rodapé 3">
            <a:extLst>
              <a:ext uri="{FF2B5EF4-FFF2-40B4-BE49-F238E27FC236}">
                <a16:creationId xmlns:a16="http://schemas.microsoft.com/office/drawing/2014/main" id="{ACE696B8-1757-DD49-B702-89DEE90F56C5}"/>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72C76F9C-EF05-8746-9410-06C0F4077663}"/>
              </a:ext>
            </a:extLst>
          </p:cNvPr>
          <p:cNvSpPr>
            <a:spLocks noGrp="1"/>
          </p:cNvSpPr>
          <p:nvPr>
            <p:ph type="sldNum" sz="quarter" idx="11"/>
          </p:nvPr>
        </p:nvSpPr>
        <p:spPr/>
        <p:txBody>
          <a:bodyPr/>
          <a:lstStyle/>
          <a:p>
            <a:fld id="{59395FB3-9C97-154F-86B2-7E381B951268}" type="slidenum">
              <a:rPr lang="en-US" smtClean="0"/>
              <a:pPr/>
              <a:t>36</a:t>
            </a:fld>
            <a:endParaRPr lang="en-US" dirty="0"/>
          </a:p>
        </p:txBody>
      </p:sp>
      <p:sp>
        <p:nvSpPr>
          <p:cNvPr id="6" name="Espaço Reservado para Rodapé 2">
            <a:extLst>
              <a:ext uri="{FF2B5EF4-FFF2-40B4-BE49-F238E27FC236}">
                <a16:creationId xmlns:a16="http://schemas.microsoft.com/office/drawing/2014/main" id="{D2F7965B-D2E0-084B-AA5E-D537E5E5A252}"/>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a:solidFill>
                  <a:srgbClr val="408BFC"/>
                </a:solidFill>
              </a:rPr>
              <a:t>Toma el control de </a:t>
            </a:r>
            <a:r>
              <a:rPr lang="en-US" sz="1600" b="1" dirty="0" err="1">
                <a:solidFill>
                  <a:srgbClr val="408BFC"/>
                </a:solidFill>
              </a:rPr>
              <a:t>tus</a:t>
            </a:r>
            <a:r>
              <a:rPr lang="en-US" sz="1600" b="1" dirty="0">
                <a:solidFill>
                  <a:srgbClr val="408BFC"/>
                </a:solidFill>
              </a:rPr>
              <a:t> </a:t>
            </a:r>
            <a:r>
              <a:rPr lang="en-US" sz="1600" b="1" dirty="0" err="1">
                <a:solidFill>
                  <a:srgbClr val="408BFC"/>
                </a:solidFill>
              </a:rPr>
              <a:t>datos</a:t>
            </a:r>
            <a:r>
              <a:rPr lang="en-US" sz="1600" b="1" dirty="0">
                <a:solidFill>
                  <a:srgbClr val="408BFC"/>
                </a:solidFill>
              </a:rPr>
              <a:t> </a:t>
            </a:r>
            <a:r>
              <a:rPr lang="en-US" sz="1600" dirty="0"/>
              <a:t>/ Lista</a:t>
            </a:r>
          </a:p>
        </p:txBody>
      </p:sp>
      <p:pic>
        <p:nvPicPr>
          <p:cNvPr id="15" name="Graphic 14">
            <a:extLst>
              <a:ext uri="{FF2B5EF4-FFF2-40B4-BE49-F238E27FC236}">
                <a16:creationId xmlns:a16="http://schemas.microsoft.com/office/drawing/2014/main" id="{0C789C06-9247-4247-936F-313F05C80DE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1756142"/>
            <a:ext cx="561880" cy="426188"/>
          </a:xfrm>
          <a:prstGeom prst="rect">
            <a:avLst/>
          </a:prstGeom>
        </p:spPr>
      </p:pic>
      <p:pic>
        <p:nvPicPr>
          <p:cNvPr id="17" name="Graphic 16">
            <a:extLst>
              <a:ext uri="{FF2B5EF4-FFF2-40B4-BE49-F238E27FC236}">
                <a16:creationId xmlns:a16="http://schemas.microsoft.com/office/drawing/2014/main" id="{6EB3547B-4374-40FA-B954-E9E96C6B85B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2468460"/>
            <a:ext cx="561880" cy="426188"/>
          </a:xfrm>
          <a:prstGeom prst="rect">
            <a:avLst/>
          </a:prstGeom>
        </p:spPr>
      </p:pic>
      <p:pic>
        <p:nvPicPr>
          <p:cNvPr id="18" name="Graphic 17">
            <a:extLst>
              <a:ext uri="{FF2B5EF4-FFF2-40B4-BE49-F238E27FC236}">
                <a16:creationId xmlns:a16="http://schemas.microsoft.com/office/drawing/2014/main" id="{488B133E-7507-4A1B-A9D5-DA19D39E97A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893096"/>
            <a:ext cx="561880" cy="426188"/>
          </a:xfrm>
          <a:prstGeom prst="rect">
            <a:avLst/>
          </a:prstGeom>
        </p:spPr>
      </p:pic>
      <p:pic>
        <p:nvPicPr>
          <p:cNvPr id="19" name="Graphic 18">
            <a:extLst>
              <a:ext uri="{FF2B5EF4-FFF2-40B4-BE49-F238E27FC236}">
                <a16:creationId xmlns:a16="http://schemas.microsoft.com/office/drawing/2014/main" id="{ECEA751E-B2A5-4972-94AA-977AD0C0E3A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3180778"/>
            <a:ext cx="561880" cy="426188"/>
          </a:xfrm>
          <a:prstGeom prst="rect">
            <a:avLst/>
          </a:prstGeom>
        </p:spPr>
      </p:pic>
      <p:pic>
        <p:nvPicPr>
          <p:cNvPr id="11" name="Graphic 10">
            <a:extLst>
              <a:ext uri="{FF2B5EF4-FFF2-40B4-BE49-F238E27FC236}">
                <a16:creationId xmlns:a16="http://schemas.microsoft.com/office/drawing/2014/main" id="{C832C886-615A-4AD4-A52E-5FCC388DD55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4605414"/>
            <a:ext cx="561880" cy="426188"/>
          </a:xfrm>
          <a:prstGeom prst="rect">
            <a:avLst/>
          </a:prstGeom>
        </p:spPr>
      </p:pic>
      <p:pic>
        <p:nvPicPr>
          <p:cNvPr id="14" name="Graphic 13">
            <a:extLst>
              <a:ext uri="{FF2B5EF4-FFF2-40B4-BE49-F238E27FC236}">
                <a16:creationId xmlns:a16="http://schemas.microsoft.com/office/drawing/2014/main" id="{00E60A02-9C01-4478-B348-ACE0CE88E72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609221" y="5317732"/>
            <a:ext cx="561880" cy="426188"/>
          </a:xfrm>
          <a:prstGeom prst="rect">
            <a:avLst/>
          </a:prstGeom>
        </p:spPr>
      </p:pic>
    </p:spTree>
    <p:extLst>
      <p:ext uri="{BB962C8B-B14F-4D97-AF65-F5344CB8AC3E}">
        <p14:creationId xmlns:p14="http://schemas.microsoft.com/office/powerpoint/2010/main" val="3398521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pt-BR" b="0" dirty="0">
                <a:latin typeface="IBM Plex Sans SemiBold" panose="020B0703050203000203" pitchFamily="34" charset="0"/>
              </a:rPr>
              <a:t>Debate de datos</a:t>
            </a: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37</a:t>
            </a:fld>
            <a:endParaRPr lang="en-US" dirty="0"/>
          </a:p>
        </p:txBody>
      </p:sp>
    </p:spTree>
    <p:extLst>
      <p:ext uri="{BB962C8B-B14F-4D97-AF65-F5344CB8AC3E}">
        <p14:creationId xmlns:p14="http://schemas.microsoft.com/office/powerpoint/2010/main" val="151928455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6EA6FF"/>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sz="16000" dirty="0" err="1"/>
              <a:t>Oportunidades</a:t>
            </a:r>
            <a:r>
              <a:rPr lang="en-US" sz="16000" dirty="0"/>
              <a:t> </a:t>
            </a:r>
            <a:r>
              <a:rPr lang="en-US" sz="16000" dirty="0" err="1"/>
              <a:t>laborales</a:t>
            </a:r>
            <a:r>
              <a:rPr lang="en-US" sz="16000" dirty="0"/>
              <a:t> </a:t>
            </a:r>
            <a:r>
              <a:rPr lang="en-US" sz="16000" dirty="0" err="1"/>
              <a:t>en</a:t>
            </a:r>
            <a:r>
              <a:rPr lang="en-US" sz="16000" dirty="0"/>
              <a:t> </a:t>
            </a:r>
            <a:r>
              <a:rPr lang="en-US" sz="16000" dirty="0" err="1"/>
              <a:t>ciberseguridad</a:t>
            </a:r>
            <a:endParaRPr lang="en-US" sz="16000" dirty="0"/>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38</a:t>
            </a:fld>
            <a:endParaRPr lang="en-US" dirty="0"/>
          </a:p>
        </p:txBody>
      </p:sp>
      <p:pic>
        <p:nvPicPr>
          <p:cNvPr id="7" name="Picture 6">
            <a:extLst>
              <a:ext uri="{FF2B5EF4-FFF2-40B4-BE49-F238E27FC236}">
                <a16:creationId xmlns:a16="http://schemas.microsoft.com/office/drawing/2014/main" id="{C66B9DFC-CE53-43D1-A7E5-89F0AA511B01}"/>
              </a:ext>
            </a:extLst>
          </p:cNvPr>
          <p:cNvPicPr>
            <a:picLocks noChangeAspect="1"/>
          </p:cNvPicPr>
          <p:nvPr/>
        </p:nvPicPr>
        <p:blipFill>
          <a:blip r:embed="rId3"/>
          <a:stretch>
            <a:fillRect/>
          </a:stretch>
        </p:blipFill>
        <p:spPr>
          <a:xfrm>
            <a:off x="12894785" y="183049"/>
            <a:ext cx="5793511" cy="10296525"/>
          </a:xfrm>
          <a:prstGeom prst="rect">
            <a:avLst/>
          </a:prstGeom>
        </p:spPr>
      </p:pic>
    </p:spTree>
    <p:extLst>
      <p:ext uri="{BB962C8B-B14F-4D97-AF65-F5344CB8AC3E}">
        <p14:creationId xmlns:p14="http://schemas.microsoft.com/office/powerpoint/2010/main" val="10279733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a:xfrm>
            <a:off x="274322" y="1309687"/>
            <a:ext cx="17556478" cy="8591033"/>
          </a:xfrm>
          <a:ln>
            <a:noFill/>
          </a:ln>
        </p:spPr>
        <p:txBody>
          <a:bodyPr/>
          <a:lstStyle/>
          <a:p>
            <a:r>
              <a:rPr lang="en-US" sz="16000" dirty="0">
                <a:solidFill>
                  <a:schemeClr val="tx1"/>
                </a:solidFill>
              </a:rPr>
              <a:t>Para 2021, </a:t>
            </a:r>
            <a:r>
              <a:rPr lang="en-US" sz="16000" dirty="0">
                <a:solidFill>
                  <a:srgbClr val="6EA6FF"/>
                </a:solidFill>
              </a:rPr>
              <a:t>3.5M</a:t>
            </a:r>
            <a:r>
              <a:rPr lang="en-US" sz="16000" dirty="0">
                <a:solidFill>
                  <a:schemeClr val="tx1"/>
                </a:solidFill>
              </a:rPr>
              <a:t> de </a:t>
            </a:r>
            <a:r>
              <a:rPr lang="en-US" sz="16000" dirty="0" err="1">
                <a:solidFill>
                  <a:srgbClr val="6EA6FF"/>
                </a:solidFill>
              </a:rPr>
              <a:t>empleos</a:t>
            </a:r>
            <a:r>
              <a:rPr lang="en-US" sz="16000" dirty="0">
                <a:solidFill>
                  <a:srgbClr val="6EA6FF"/>
                </a:solidFill>
              </a:rPr>
              <a:t> </a:t>
            </a:r>
            <a:r>
              <a:rPr lang="en-US" sz="16000" dirty="0" err="1">
                <a:solidFill>
                  <a:schemeClr val="tx1"/>
                </a:solidFill>
              </a:rPr>
              <a:t>en</a:t>
            </a:r>
            <a:r>
              <a:rPr lang="en-US" sz="16000" dirty="0">
                <a:solidFill>
                  <a:schemeClr val="tx1"/>
                </a:solidFill>
              </a:rPr>
              <a:t> </a:t>
            </a:r>
            <a:r>
              <a:rPr lang="en-US" sz="16000" dirty="0" err="1">
                <a:solidFill>
                  <a:schemeClr val="tx1"/>
                </a:solidFill>
              </a:rPr>
              <a:t>ciberseguridad</a:t>
            </a:r>
            <a:r>
              <a:rPr lang="en-US" sz="16000" dirty="0">
                <a:solidFill>
                  <a:schemeClr val="tx1"/>
                </a:solidFill>
              </a:rPr>
              <a:t> </a:t>
            </a:r>
            <a:r>
              <a:rPr lang="en-US" sz="16000" dirty="0" err="1">
                <a:solidFill>
                  <a:schemeClr val="tx1"/>
                </a:solidFill>
              </a:rPr>
              <a:t>estarán</a:t>
            </a:r>
            <a:r>
              <a:rPr lang="en-US" sz="16000" dirty="0">
                <a:solidFill>
                  <a:schemeClr val="tx1"/>
                </a:solidFill>
              </a:rPr>
              <a:t> </a:t>
            </a:r>
            <a:r>
              <a:rPr lang="en-US" sz="16000" dirty="0" err="1">
                <a:solidFill>
                  <a:srgbClr val="6EA6FF"/>
                </a:solidFill>
              </a:rPr>
              <a:t>vacantes</a:t>
            </a:r>
            <a:endParaRPr lang="pt-BR" sz="16000" dirty="0">
              <a:solidFill>
                <a:srgbClr val="6EA6FF"/>
              </a:solidFill>
            </a:endParaRPr>
          </a:p>
        </p:txBody>
      </p:sp>
      <p:sp>
        <p:nvSpPr>
          <p:cNvPr id="7" name="Espaço Reservado para Rodapé 2">
            <a:extLst>
              <a:ext uri="{FF2B5EF4-FFF2-40B4-BE49-F238E27FC236}">
                <a16:creationId xmlns:a16="http://schemas.microsoft.com/office/drawing/2014/main" id="{042B102F-01E7-4CB0-AB3E-6667FC998235}"/>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6EA6FF"/>
                </a:solidFill>
              </a:rPr>
              <a:t>Oportunidades</a:t>
            </a:r>
            <a:r>
              <a:rPr lang="en-US" sz="1600" b="1" dirty="0">
                <a:solidFill>
                  <a:srgbClr val="6EA6FF"/>
                </a:solidFill>
              </a:rPr>
              <a:t> </a:t>
            </a:r>
            <a:r>
              <a:rPr lang="en-US" sz="1600" b="1" dirty="0" err="1">
                <a:solidFill>
                  <a:srgbClr val="6EA6FF"/>
                </a:solidFill>
              </a:rPr>
              <a:t>laborales</a:t>
            </a:r>
            <a:r>
              <a:rPr lang="en-US" sz="1600" b="1" dirty="0">
                <a:solidFill>
                  <a:srgbClr val="6EA6FF"/>
                </a:solidFill>
              </a:rPr>
              <a:t> </a:t>
            </a:r>
            <a:r>
              <a:rPr lang="en-US" sz="1600" b="1" dirty="0" err="1">
                <a:solidFill>
                  <a:srgbClr val="6EA6FF"/>
                </a:solidFill>
              </a:rPr>
              <a:t>en</a:t>
            </a:r>
            <a:r>
              <a:rPr lang="en-US" sz="1600" b="1" dirty="0">
                <a:solidFill>
                  <a:srgbClr val="6EA6FF"/>
                </a:solidFill>
              </a:rPr>
              <a:t> </a:t>
            </a:r>
            <a:r>
              <a:rPr lang="en-US" sz="1600" b="1" dirty="0" err="1">
                <a:solidFill>
                  <a:srgbClr val="6EA6FF"/>
                </a:solidFill>
              </a:rPr>
              <a:t>ciberseguridad</a:t>
            </a:r>
            <a:endParaRPr lang="en-US" sz="1600" b="1" dirty="0">
              <a:solidFill>
                <a:srgbClr val="6EA6FF"/>
              </a:solidFill>
            </a:endParaRPr>
          </a:p>
        </p:txBody>
      </p:sp>
      <p:sp>
        <p:nvSpPr>
          <p:cNvPr id="6" name="2019/2020 Official Annual Cybersecurity Jobs Report, Herjavec Group">
            <a:extLst>
              <a:ext uri="{FF2B5EF4-FFF2-40B4-BE49-F238E27FC236}">
                <a16:creationId xmlns:a16="http://schemas.microsoft.com/office/drawing/2014/main" id="{4ED81DB0-95C4-4494-950F-53E834C2AB4A}"/>
              </a:ext>
            </a:extLst>
          </p:cNvPr>
          <p:cNvSpPr txBox="1"/>
          <p:nvPr/>
        </p:nvSpPr>
        <p:spPr>
          <a:xfrm>
            <a:off x="360948" y="8820007"/>
            <a:ext cx="5164076" cy="86254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91438" rIns="91438">
            <a:spAutoFit/>
          </a:bodyPr>
          <a:lstStyle/>
          <a:p>
            <a:pPr defTabSz="1371964" hangingPunct="0">
              <a:lnSpc>
                <a:spcPts val="3200"/>
              </a:lnSpc>
              <a:defRPr>
                <a:solidFill>
                  <a:srgbClr val="50565B"/>
                </a:solidFill>
              </a:defRPr>
            </a:pPr>
            <a:r>
              <a:rPr sz="1600" kern="0" dirty="0">
                <a:latin typeface="IBM Plex Sans"/>
                <a:sym typeface="IBM Plex Sans"/>
              </a:rPr>
              <a:t>2019/2020 Official Annual Cybersecurity Jobs Report,</a:t>
            </a:r>
            <a:br>
              <a:rPr sz="1600" kern="0" dirty="0">
                <a:latin typeface="IBM Plex Sans"/>
                <a:sym typeface="IBM Plex Sans"/>
              </a:rPr>
            </a:br>
            <a:r>
              <a:rPr sz="1600" kern="0" dirty="0">
                <a:latin typeface="IBM Plex Sans"/>
                <a:sym typeface="IBM Plex Sans"/>
              </a:rPr>
              <a:t>Herjavec Group</a:t>
            </a:r>
          </a:p>
        </p:txBody>
      </p:sp>
    </p:spTree>
    <p:extLst>
      <p:ext uri="{BB962C8B-B14F-4D97-AF65-F5344CB8AC3E}">
        <p14:creationId xmlns:p14="http://schemas.microsoft.com/office/powerpoint/2010/main" val="2914129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¿Haces</a:t>
            </a:r>
            <a:br>
              <a:rPr lang="pt-BR" b="0" dirty="0">
                <a:latin typeface="IBM Plex Sans SemiBold" panose="020B0703050203000203" pitchFamily="34" charset="0"/>
              </a:rPr>
            </a:br>
            <a:r>
              <a:rPr lang="pt-BR" b="0" dirty="0">
                <a:solidFill>
                  <a:srgbClr val="0062FF"/>
                </a:solidFill>
                <a:latin typeface="IBM Plex Sans SemiBold" panose="020B0703050203000203" pitchFamily="34" charset="0"/>
              </a:rPr>
              <a:t>compras en línea?</a:t>
            </a:r>
            <a:br>
              <a:rPr lang="pt-BR" dirty="0">
                <a:solidFill>
                  <a:srgbClr val="0062FF"/>
                </a:solidFill>
              </a:rPr>
            </a:br>
            <a:endParaRPr lang="pt-BR" dirty="0">
              <a:solidFill>
                <a:srgbClr val="0062FF"/>
              </a:solidFill>
            </a:endParaRPr>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4</a:t>
            </a:fld>
            <a:endParaRPr lang="en-US" dirty="0"/>
          </a:p>
        </p:txBody>
      </p:sp>
    </p:spTree>
    <p:extLst>
      <p:ext uri="{BB962C8B-B14F-4D97-AF65-F5344CB8AC3E}">
        <p14:creationId xmlns:p14="http://schemas.microsoft.com/office/powerpoint/2010/main" val="26467295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E0B3D-CE87-3440-B1EE-B132E55C8F30}"/>
              </a:ext>
            </a:extLst>
          </p:cNvPr>
          <p:cNvSpPr>
            <a:spLocks noGrp="1"/>
          </p:cNvSpPr>
          <p:nvPr>
            <p:ph type="title"/>
          </p:nvPr>
        </p:nvSpPr>
        <p:spPr>
          <a:xfrm>
            <a:off x="420624" y="1309688"/>
            <a:ext cx="8284464" cy="1601682"/>
          </a:xfrm>
        </p:spPr>
        <p:txBody>
          <a:bodyPr/>
          <a:lstStyle/>
          <a:p>
            <a:r>
              <a:rPr lang="pt-BR" sz="9600" b="1" dirty="0"/>
              <a:t>Roles primarios</a:t>
            </a:r>
          </a:p>
        </p:txBody>
      </p:sp>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40</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20624"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6EA6FF"/>
                </a:solidFill>
              </a:rPr>
              <a:t>Oportunidades</a:t>
            </a:r>
            <a:r>
              <a:rPr lang="en-US" sz="1600" b="1" dirty="0">
                <a:solidFill>
                  <a:srgbClr val="6EA6FF"/>
                </a:solidFill>
              </a:rPr>
              <a:t> </a:t>
            </a:r>
            <a:r>
              <a:rPr lang="en-US" sz="1600" b="1" dirty="0" err="1">
                <a:solidFill>
                  <a:srgbClr val="6EA6FF"/>
                </a:solidFill>
              </a:rPr>
              <a:t>laborales</a:t>
            </a:r>
            <a:r>
              <a:rPr lang="en-US" sz="1600" b="1" dirty="0">
                <a:solidFill>
                  <a:srgbClr val="6EA6FF"/>
                </a:solidFill>
              </a:rPr>
              <a:t> </a:t>
            </a:r>
            <a:r>
              <a:rPr lang="en-US" sz="1600" b="1" dirty="0" err="1">
                <a:solidFill>
                  <a:srgbClr val="6EA6FF"/>
                </a:solidFill>
              </a:rPr>
              <a:t>en</a:t>
            </a:r>
            <a:r>
              <a:rPr lang="en-US" sz="1600" b="1" dirty="0">
                <a:solidFill>
                  <a:srgbClr val="6EA6FF"/>
                </a:solidFill>
              </a:rPr>
              <a:t> </a:t>
            </a:r>
            <a:r>
              <a:rPr lang="en-US" sz="1600" b="1" dirty="0" err="1">
                <a:solidFill>
                  <a:srgbClr val="6EA6FF"/>
                </a:solidFill>
              </a:rPr>
              <a:t>ciberseguridad</a:t>
            </a:r>
            <a:endParaRPr lang="en-US" sz="1600" dirty="0">
              <a:solidFill>
                <a:srgbClr val="6EA6FF"/>
              </a:solidFill>
            </a:endParaRPr>
          </a:p>
        </p:txBody>
      </p:sp>
      <p:sp>
        <p:nvSpPr>
          <p:cNvPr id="10" name="Rectangle 9">
            <a:extLst>
              <a:ext uri="{FF2B5EF4-FFF2-40B4-BE49-F238E27FC236}">
                <a16:creationId xmlns:a16="http://schemas.microsoft.com/office/drawing/2014/main" id="{FAB241AA-9952-4224-9406-618BC164ABE2}"/>
              </a:ext>
            </a:extLst>
          </p:cNvPr>
          <p:cNvSpPr/>
          <p:nvPr/>
        </p:nvSpPr>
        <p:spPr bwMode="auto">
          <a:xfrm>
            <a:off x="9144000" y="0"/>
            <a:ext cx="9144000" cy="3441600"/>
          </a:xfrm>
          <a:prstGeom prst="rect">
            <a:avLst/>
          </a:prstGeom>
          <a:solidFill>
            <a:schemeClr val="accent2"/>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2" name="Rectangle 31">
            <a:extLst>
              <a:ext uri="{FF2B5EF4-FFF2-40B4-BE49-F238E27FC236}">
                <a16:creationId xmlns:a16="http://schemas.microsoft.com/office/drawing/2014/main" id="{FD99E2D5-E4A4-4A06-B34B-D505CDB0B51D}"/>
              </a:ext>
            </a:extLst>
          </p:cNvPr>
          <p:cNvSpPr/>
          <p:nvPr/>
        </p:nvSpPr>
        <p:spPr bwMode="auto">
          <a:xfrm>
            <a:off x="9144000" y="3441600"/>
            <a:ext cx="9144000" cy="3441600"/>
          </a:xfrm>
          <a:prstGeom prst="rect">
            <a:avLst/>
          </a:prstGeom>
          <a:solidFill>
            <a:srgbClr val="408B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3" name="Rectangle 32">
            <a:extLst>
              <a:ext uri="{FF2B5EF4-FFF2-40B4-BE49-F238E27FC236}">
                <a16:creationId xmlns:a16="http://schemas.microsoft.com/office/drawing/2014/main" id="{43C45232-8E75-4553-9C57-69950D5D6134}"/>
              </a:ext>
            </a:extLst>
          </p:cNvPr>
          <p:cNvSpPr/>
          <p:nvPr/>
        </p:nvSpPr>
        <p:spPr bwMode="auto">
          <a:xfrm>
            <a:off x="9152438" y="6854925"/>
            <a:ext cx="9135562" cy="3441600"/>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 name="Espaço Reservado para Texto 2">
            <a:extLst>
              <a:ext uri="{FF2B5EF4-FFF2-40B4-BE49-F238E27FC236}">
                <a16:creationId xmlns:a16="http://schemas.microsoft.com/office/drawing/2014/main" id="{490A325E-A8BB-BA43-9FA0-36081421E59E}"/>
              </a:ext>
            </a:extLst>
          </p:cNvPr>
          <p:cNvSpPr>
            <a:spLocks noGrp="1"/>
          </p:cNvSpPr>
          <p:nvPr>
            <p:ph type="body" sz="quarter" idx="13"/>
          </p:nvPr>
        </p:nvSpPr>
        <p:spPr>
          <a:xfrm>
            <a:off x="9649326" y="518533"/>
            <a:ext cx="4539918" cy="495404"/>
          </a:xfrm>
        </p:spPr>
        <p:txBody>
          <a:bodyPr/>
          <a:lstStyle/>
          <a:p>
            <a:r>
              <a:rPr lang="pt-BR" dirty="0">
                <a:solidFill>
                  <a:schemeClr val="bg1"/>
                </a:solidFill>
              </a:rPr>
              <a:t>Analistas de Seguridad</a:t>
            </a:r>
          </a:p>
        </p:txBody>
      </p:sp>
      <p:sp>
        <p:nvSpPr>
          <p:cNvPr id="7" name="Espaço Reservado para Texto 2">
            <a:extLst>
              <a:ext uri="{FF2B5EF4-FFF2-40B4-BE49-F238E27FC236}">
                <a16:creationId xmlns:a16="http://schemas.microsoft.com/office/drawing/2014/main" id="{FBC621DC-9D7F-4537-90EC-A2CFDD3F68AC}"/>
              </a:ext>
            </a:extLst>
          </p:cNvPr>
          <p:cNvSpPr txBox="1">
            <a:spLocks/>
          </p:cNvSpPr>
          <p:nvPr/>
        </p:nvSpPr>
        <p:spPr>
          <a:xfrm>
            <a:off x="9665368" y="3838812"/>
            <a:ext cx="3625516" cy="44067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Respuesta a Incidentes</a:t>
            </a:r>
          </a:p>
        </p:txBody>
      </p:sp>
      <p:sp>
        <p:nvSpPr>
          <p:cNvPr id="8" name="Espaço Reservado para Texto 2">
            <a:extLst>
              <a:ext uri="{FF2B5EF4-FFF2-40B4-BE49-F238E27FC236}">
                <a16:creationId xmlns:a16="http://schemas.microsoft.com/office/drawing/2014/main" id="{9AE06E35-ED68-408C-AF90-5113F676F043}"/>
              </a:ext>
            </a:extLst>
          </p:cNvPr>
          <p:cNvSpPr txBox="1">
            <a:spLocks/>
          </p:cNvSpPr>
          <p:nvPr/>
        </p:nvSpPr>
        <p:spPr>
          <a:xfrm>
            <a:off x="9601200" y="7428191"/>
            <a:ext cx="3657600" cy="440671"/>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Inteligencia ante Amenazas</a:t>
            </a:r>
          </a:p>
        </p:txBody>
      </p:sp>
      <p:pic>
        <p:nvPicPr>
          <p:cNvPr id="31" name="Graphic 30">
            <a:extLst>
              <a:ext uri="{FF2B5EF4-FFF2-40B4-BE49-F238E27FC236}">
                <a16:creationId xmlns:a16="http://schemas.microsoft.com/office/drawing/2014/main" id="{1C00D6D0-1A49-4FCB-AEE0-0E52DA3168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6120566" y="1356502"/>
            <a:ext cx="1726142" cy="1726142"/>
          </a:xfrm>
          <a:prstGeom prst="rect">
            <a:avLst/>
          </a:prstGeom>
        </p:spPr>
      </p:pic>
      <p:pic>
        <p:nvPicPr>
          <p:cNvPr id="4" name="Graphic 3">
            <a:extLst>
              <a:ext uri="{FF2B5EF4-FFF2-40B4-BE49-F238E27FC236}">
                <a16:creationId xmlns:a16="http://schemas.microsoft.com/office/drawing/2014/main" id="{D960B359-33CF-4583-9527-B05C061B9E9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6120566" y="4704615"/>
            <a:ext cx="1726142" cy="1726142"/>
          </a:xfrm>
          <a:prstGeom prst="rect">
            <a:avLst/>
          </a:prstGeom>
        </p:spPr>
      </p:pic>
      <p:pic>
        <p:nvPicPr>
          <p:cNvPr id="9" name="Graphic 8">
            <a:extLst>
              <a:ext uri="{FF2B5EF4-FFF2-40B4-BE49-F238E27FC236}">
                <a16:creationId xmlns:a16="http://schemas.microsoft.com/office/drawing/2014/main" id="{7581638D-7F09-4828-9EB9-9AA8910F19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20566" y="8117940"/>
            <a:ext cx="1726142" cy="1726142"/>
          </a:xfrm>
          <a:prstGeom prst="rect">
            <a:avLst/>
          </a:prstGeom>
        </p:spPr>
      </p:pic>
    </p:spTree>
    <p:extLst>
      <p:ext uri="{BB962C8B-B14F-4D97-AF65-F5344CB8AC3E}">
        <p14:creationId xmlns:p14="http://schemas.microsoft.com/office/powerpoint/2010/main" val="37169733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p:txBody>
          <a:bodyPr/>
          <a:lstStyle/>
          <a:p>
            <a:r>
              <a:rPr lang="en-US" sz="13300" b="0" dirty="0">
                <a:latin typeface="IBM Plex Sans SemiBold" panose="020B0703050203000203" pitchFamily="34" charset="0"/>
              </a:rPr>
              <a:t>Pero hay </a:t>
            </a:r>
            <a:r>
              <a:rPr lang="en-US" sz="13300" b="0" dirty="0" err="1">
                <a:latin typeface="IBM Plex Sans SemiBold" panose="020B0703050203000203" pitchFamily="34" charset="0"/>
              </a:rPr>
              <a:t>varios</a:t>
            </a:r>
            <a:br>
              <a:rPr lang="en-US" sz="13300" b="0" dirty="0">
                <a:latin typeface="IBM Plex Sans SemiBold" panose="020B0703050203000203" pitchFamily="34" charset="0"/>
              </a:rPr>
            </a:br>
            <a:r>
              <a:rPr lang="en-US" sz="13300" b="0" dirty="0">
                <a:solidFill>
                  <a:srgbClr val="6EA6FF"/>
                </a:solidFill>
                <a:latin typeface="IBM Plex Sans SemiBold" panose="020B0703050203000203" pitchFamily="34" charset="0"/>
              </a:rPr>
              <a:t>roles </a:t>
            </a:r>
            <a:r>
              <a:rPr lang="en-US" sz="13300" b="0" dirty="0" err="1">
                <a:solidFill>
                  <a:srgbClr val="6EA6FF"/>
                </a:solidFill>
                <a:latin typeface="IBM Plex Sans SemiBold" panose="020B0703050203000203" pitchFamily="34" charset="0"/>
              </a:rPr>
              <a:t>diferentes</a:t>
            </a:r>
            <a:r>
              <a:rPr lang="en-US" sz="13300" b="0" dirty="0">
                <a:solidFill>
                  <a:srgbClr val="6EA6FF"/>
                </a:solidFill>
                <a:latin typeface="IBM Plex Sans SemiBold" panose="020B0703050203000203" pitchFamily="34" charset="0"/>
              </a:rPr>
              <a:t> </a:t>
            </a:r>
            <a:r>
              <a:rPr lang="en-US" sz="13300" b="0" dirty="0">
                <a:latin typeface="IBM Plex Sans SemiBold" panose="020B0703050203000203" pitchFamily="34" charset="0"/>
              </a:rPr>
              <a:t>y </a:t>
            </a:r>
            <a:r>
              <a:rPr lang="en-US" sz="13300" b="0" dirty="0" err="1">
                <a:latin typeface="IBM Plex Sans SemiBold" panose="020B0703050203000203" pitchFamily="34" charset="0"/>
              </a:rPr>
              <a:t>alternativas</a:t>
            </a:r>
            <a:r>
              <a:rPr lang="en-US" sz="13300" b="0" dirty="0">
                <a:latin typeface="IBM Plex Sans SemiBold" panose="020B0703050203000203" pitchFamily="34" charset="0"/>
              </a:rPr>
              <a:t> </a:t>
            </a:r>
            <a:r>
              <a:rPr lang="en-US" sz="13300" b="0" dirty="0" err="1">
                <a:latin typeface="IBM Plex Sans SemiBold" panose="020B0703050203000203" pitchFamily="34" charset="0"/>
              </a:rPr>
              <a:t>en</a:t>
            </a:r>
            <a:r>
              <a:rPr lang="en-US" sz="13300" b="0" dirty="0">
                <a:latin typeface="IBM Plex Sans SemiBold" panose="020B0703050203000203" pitchFamily="34" charset="0"/>
              </a:rPr>
              <a:t> </a:t>
            </a:r>
            <a:r>
              <a:rPr lang="en-US" sz="13300" b="0" dirty="0" err="1">
                <a:latin typeface="IBM Plex Sans SemiBold" panose="020B0703050203000203" pitchFamily="34" charset="0"/>
              </a:rPr>
              <a:t>seguridad</a:t>
            </a:r>
            <a:r>
              <a:rPr lang="en-US" sz="13300" b="0" dirty="0">
                <a:latin typeface="IBM Plex Sans SemiBold" panose="020B0703050203000203" pitchFamily="34" charset="0"/>
              </a:rPr>
              <a:t>…</a:t>
            </a:r>
            <a:endParaRPr lang="pt-BR" sz="13300" b="0" dirty="0">
              <a:latin typeface="IBM Plex Sans SemiBold" panose="020B0703050203000203" pitchFamily="34" charset="0"/>
            </a:endParaRP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41</a:t>
            </a:fld>
            <a:endParaRPr lang="en-US" dirty="0"/>
          </a:p>
        </p:txBody>
      </p:sp>
    </p:spTree>
    <p:extLst>
      <p:ext uri="{BB962C8B-B14F-4D97-AF65-F5344CB8AC3E}">
        <p14:creationId xmlns:p14="http://schemas.microsoft.com/office/powerpoint/2010/main" val="48524651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42</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6EA6FF"/>
                </a:solidFill>
              </a:rPr>
              <a:t>Oportunidades</a:t>
            </a:r>
            <a:r>
              <a:rPr lang="en-US" sz="1600" b="1" dirty="0">
                <a:solidFill>
                  <a:srgbClr val="6EA6FF"/>
                </a:solidFill>
              </a:rPr>
              <a:t> </a:t>
            </a:r>
            <a:r>
              <a:rPr lang="en-US" sz="1600" b="1" dirty="0" err="1">
                <a:solidFill>
                  <a:srgbClr val="6EA6FF"/>
                </a:solidFill>
              </a:rPr>
              <a:t>laborales</a:t>
            </a:r>
            <a:r>
              <a:rPr lang="en-US" sz="1600" b="1" dirty="0">
                <a:solidFill>
                  <a:srgbClr val="6EA6FF"/>
                </a:solidFill>
              </a:rPr>
              <a:t> </a:t>
            </a:r>
            <a:r>
              <a:rPr lang="en-US" sz="1600" b="1" dirty="0" err="1">
                <a:solidFill>
                  <a:srgbClr val="6EA6FF"/>
                </a:solidFill>
              </a:rPr>
              <a:t>en</a:t>
            </a:r>
            <a:r>
              <a:rPr lang="en-US" sz="1600" b="1" dirty="0">
                <a:solidFill>
                  <a:srgbClr val="6EA6FF"/>
                </a:solidFill>
              </a:rPr>
              <a:t> </a:t>
            </a:r>
            <a:r>
              <a:rPr lang="en-US" sz="1600" b="1" dirty="0" err="1">
                <a:solidFill>
                  <a:srgbClr val="6EA6FF"/>
                </a:solidFill>
              </a:rPr>
              <a:t>ciberseguridad</a:t>
            </a:r>
            <a:r>
              <a:rPr lang="en-US" sz="1600" b="1" dirty="0">
                <a:solidFill>
                  <a:srgbClr val="6EA6FF"/>
                </a:solidFill>
              </a:rPr>
              <a:t> </a:t>
            </a:r>
            <a:r>
              <a:rPr lang="en-US" sz="1600" kern="0" dirty="0">
                <a:ea typeface="IBM Plex Sans"/>
                <a:cs typeface="IBM Plex Sans"/>
                <a:sym typeface="IBM Plex Sans"/>
              </a:rPr>
              <a:t>/ </a:t>
            </a:r>
            <a:r>
              <a:rPr lang="en-US" sz="1600" kern="0" dirty="0" err="1">
                <a:sym typeface="IBM Plex Sans SemiBold"/>
              </a:rPr>
              <a:t>Modelos</a:t>
            </a:r>
            <a:r>
              <a:rPr lang="en-US" sz="1600" kern="0" dirty="0">
                <a:sym typeface="IBM Plex Sans SemiBold"/>
              </a:rPr>
              <a:t> a </a:t>
            </a:r>
            <a:r>
              <a:rPr lang="en-US" sz="1600" kern="0" dirty="0" err="1">
                <a:sym typeface="IBM Plex Sans SemiBold"/>
              </a:rPr>
              <a:t>seguir</a:t>
            </a:r>
            <a:endParaRPr lang="en-US" sz="1600" dirty="0"/>
          </a:p>
        </p:txBody>
      </p:sp>
      <p:sp>
        <p:nvSpPr>
          <p:cNvPr id="33" name="Rectangle 32">
            <a:extLst>
              <a:ext uri="{FF2B5EF4-FFF2-40B4-BE49-F238E27FC236}">
                <a16:creationId xmlns:a16="http://schemas.microsoft.com/office/drawing/2014/main" id="{43C45232-8E75-4553-9C57-69950D5D6134}"/>
              </a:ext>
            </a:extLst>
          </p:cNvPr>
          <p:cNvSpPr/>
          <p:nvPr/>
        </p:nvSpPr>
        <p:spPr bwMode="auto">
          <a:xfrm>
            <a:off x="9153277" y="5148263"/>
            <a:ext cx="9144000" cy="5154613"/>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a:solidFill>
                  <a:srgbClr val="000000"/>
                </a:solidFill>
                <a:latin typeface="IBM Plex Sans"/>
                <a:ea typeface="+mn-ea"/>
                <a:cs typeface="+mn-cs"/>
                <a:sym typeface="IBM Plex Sans"/>
              </a:rPr>
              <a:t>Director </a:t>
            </a:r>
            <a:r>
              <a:rPr lang="en-US" dirty="0" err="1">
                <a:solidFill>
                  <a:srgbClr val="000000"/>
                </a:solidFill>
                <a:latin typeface="IBM Plex Sans"/>
                <a:ea typeface="+mn-ea"/>
                <a:cs typeface="+mn-cs"/>
                <a:sym typeface="IBM Plex Sans"/>
              </a:rPr>
              <a:t>Creativo</a:t>
            </a:r>
            <a:endParaRPr lang="en-US" dirty="0">
              <a:solidFill>
                <a:srgbClr val="000000"/>
              </a:solidFill>
              <a:latin typeface="IBM Plex Sans"/>
              <a:ea typeface="+mn-ea"/>
              <a:cs typeface="+mn-cs"/>
              <a:sym typeface="IBM Plex Sans"/>
            </a:endParaRPr>
          </a:p>
          <a:p>
            <a:r>
              <a:rPr lang="en-US" sz="4800" b="1" dirty="0">
                <a:solidFill>
                  <a:srgbClr val="6EA6FF"/>
                </a:solidFill>
                <a:latin typeface="IBM Plex Sans"/>
                <a:sym typeface="IBM Plex Sans"/>
              </a:rPr>
              <a:t>Allison Ritter </a:t>
            </a:r>
            <a:r>
              <a:rPr lang="en-US" sz="4800" b="1" dirty="0">
                <a:latin typeface="IBM Plex Sans"/>
                <a:sym typeface="IBM Plex Sans"/>
              </a:rPr>
              <a:t>pone </a:t>
            </a:r>
            <a:r>
              <a:rPr lang="en-US" sz="4800" b="1" dirty="0" err="1">
                <a:latin typeface="IBM Plex Sans"/>
                <a:sym typeface="IBM Plex Sans"/>
              </a:rPr>
              <a:t>en</a:t>
            </a:r>
            <a:r>
              <a:rPr lang="en-US" sz="4800" b="1" dirty="0">
                <a:latin typeface="IBM Plex Sans"/>
                <a:sym typeface="IBM Plex Sans"/>
              </a:rPr>
              <a:t> </a:t>
            </a:r>
            <a:r>
              <a:rPr lang="en-US" sz="4800" b="1" dirty="0" err="1">
                <a:latin typeface="IBM Plex Sans"/>
                <a:sym typeface="IBM Plex Sans"/>
              </a:rPr>
              <a:t>practica</a:t>
            </a:r>
            <a:r>
              <a:rPr lang="en-US" sz="4800" b="1" dirty="0">
                <a:latin typeface="IBM Plex Sans"/>
                <a:sym typeface="IBM Plex Sans"/>
              </a:rPr>
              <a:t> las </a:t>
            </a:r>
            <a:r>
              <a:rPr lang="en-US" sz="4800" b="1" dirty="0" err="1">
                <a:latin typeface="IBM Plex Sans"/>
                <a:sym typeface="IBM Plex Sans"/>
              </a:rPr>
              <a:t>lecciones</a:t>
            </a:r>
            <a:r>
              <a:rPr lang="en-US" sz="4800" b="1" dirty="0">
                <a:latin typeface="IBM Plex Sans"/>
                <a:sym typeface="IBM Plex Sans"/>
              </a:rPr>
              <a:t> de </a:t>
            </a:r>
            <a:r>
              <a:rPr lang="en-US" sz="4800" b="1" dirty="0" err="1">
                <a:latin typeface="IBM Plex Sans"/>
                <a:sym typeface="IBM Plex Sans"/>
              </a:rPr>
              <a:t>seguridad</a:t>
            </a:r>
            <a:r>
              <a:rPr lang="en-US" sz="4800" b="1" dirty="0">
                <a:latin typeface="IBM Plex Sans"/>
                <a:sym typeface="IBM Plex Sans"/>
              </a:rPr>
              <a:t> con </a:t>
            </a:r>
            <a:r>
              <a:rPr lang="en-US" sz="4800" b="1" dirty="0" err="1">
                <a:latin typeface="IBM Plex Sans"/>
                <a:sym typeface="IBM Plex Sans"/>
              </a:rPr>
              <a:t>su</a:t>
            </a:r>
            <a:r>
              <a:rPr lang="en-US" sz="4800" b="1" dirty="0">
                <a:latin typeface="IBM Plex Sans"/>
                <a:sym typeface="IBM Plex Sans"/>
              </a:rPr>
              <a:t> </a:t>
            </a:r>
            <a:r>
              <a:rPr lang="en-US" sz="4800" b="1" dirty="0" err="1">
                <a:latin typeface="IBM Plex Sans"/>
                <a:sym typeface="IBM Plex Sans"/>
              </a:rPr>
              <a:t>chispa</a:t>
            </a:r>
            <a:r>
              <a:rPr lang="en-US" sz="4800" b="1" dirty="0">
                <a:latin typeface="IBM Plex Sans"/>
                <a:sym typeface="IBM Plex Sans"/>
              </a:rPr>
              <a:t> para el drama.</a:t>
            </a:r>
          </a:p>
          <a:p>
            <a:endParaRPr lang="en-US" dirty="0"/>
          </a:p>
        </p:txBody>
      </p:sp>
      <p:pic>
        <p:nvPicPr>
          <p:cNvPr id="7" name="allison_ritter-in-post.jpg" descr="allison_ritter-in-post.jpg">
            <a:extLst>
              <a:ext uri="{FF2B5EF4-FFF2-40B4-BE49-F238E27FC236}">
                <a16:creationId xmlns:a16="http://schemas.microsoft.com/office/drawing/2014/main" id="{8EA44D31-B4A1-4BC2-B984-600DA0874C6D}"/>
              </a:ext>
            </a:extLst>
          </p:cNvPr>
          <p:cNvPicPr>
            <a:picLocks noChangeAspect="1"/>
          </p:cNvPicPr>
          <p:nvPr/>
        </p:nvPicPr>
        <p:blipFill rotWithShape="1">
          <a:blip r:embed="rId3"/>
          <a:srcRect l="971" t="-284" r="971" b="26673"/>
          <a:stretch/>
        </p:blipFill>
        <p:spPr>
          <a:xfrm>
            <a:off x="9153277" y="5128418"/>
            <a:ext cx="9190526" cy="5174457"/>
          </a:xfrm>
          <a:prstGeom prst="rect">
            <a:avLst/>
          </a:prstGeom>
          <a:ln w="12700">
            <a:miter lim="400000"/>
          </a:ln>
        </p:spPr>
      </p:pic>
    </p:spTree>
    <p:extLst>
      <p:ext uri="{BB962C8B-B14F-4D97-AF65-F5344CB8AC3E}">
        <p14:creationId xmlns:p14="http://schemas.microsoft.com/office/powerpoint/2010/main" val="3098979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43</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6EA6FF"/>
                </a:solidFill>
              </a:rPr>
              <a:t>Oportunidades</a:t>
            </a:r>
            <a:r>
              <a:rPr lang="en-US" sz="1600" b="1" dirty="0">
                <a:solidFill>
                  <a:srgbClr val="6EA6FF"/>
                </a:solidFill>
              </a:rPr>
              <a:t> </a:t>
            </a:r>
            <a:r>
              <a:rPr lang="en-US" sz="1600" b="1" dirty="0" err="1">
                <a:solidFill>
                  <a:srgbClr val="6EA6FF"/>
                </a:solidFill>
              </a:rPr>
              <a:t>laborales</a:t>
            </a:r>
            <a:r>
              <a:rPr lang="en-US" sz="1600" b="1" dirty="0">
                <a:solidFill>
                  <a:srgbClr val="6EA6FF"/>
                </a:solidFill>
              </a:rPr>
              <a:t> </a:t>
            </a:r>
            <a:r>
              <a:rPr lang="en-US" sz="1600" b="1" dirty="0" err="1">
                <a:solidFill>
                  <a:srgbClr val="6EA6FF"/>
                </a:solidFill>
              </a:rPr>
              <a:t>en</a:t>
            </a:r>
            <a:r>
              <a:rPr lang="en-US" sz="1600" b="1" dirty="0">
                <a:solidFill>
                  <a:srgbClr val="6EA6FF"/>
                </a:solidFill>
              </a:rPr>
              <a:t> </a:t>
            </a:r>
            <a:r>
              <a:rPr lang="en-US" sz="1600" b="1" dirty="0" err="1">
                <a:solidFill>
                  <a:srgbClr val="6EA6FF"/>
                </a:solidFill>
              </a:rPr>
              <a:t>ciberseguridad</a:t>
            </a:r>
            <a:r>
              <a:rPr lang="en-US" sz="1600" b="1" dirty="0">
                <a:solidFill>
                  <a:srgbClr val="6EA6FF"/>
                </a:solidFill>
              </a:rPr>
              <a:t> </a:t>
            </a:r>
            <a:r>
              <a:rPr lang="en-US" sz="1600" kern="0" dirty="0">
                <a:ea typeface="IBM Plex Sans"/>
                <a:cs typeface="IBM Plex Sans"/>
                <a:sym typeface="IBM Plex Sans"/>
              </a:rPr>
              <a:t>/ </a:t>
            </a:r>
            <a:r>
              <a:rPr lang="en-US" sz="1600" kern="0" dirty="0" err="1">
                <a:sym typeface="IBM Plex Sans SemiBold"/>
              </a:rPr>
              <a:t>Modelos</a:t>
            </a:r>
            <a:r>
              <a:rPr lang="en-US" sz="1600" kern="0" dirty="0">
                <a:sym typeface="IBM Plex Sans SemiBold"/>
              </a:rPr>
              <a:t> a </a:t>
            </a:r>
            <a:r>
              <a:rPr lang="en-US" sz="1600" kern="0" dirty="0" err="1">
                <a:sym typeface="IBM Plex Sans SemiBold"/>
              </a:rPr>
              <a:t>seguir</a:t>
            </a:r>
            <a:endParaRPr lang="en-US" sz="1600" dirty="0"/>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err="1">
                <a:solidFill>
                  <a:srgbClr val="000000"/>
                </a:solidFill>
                <a:latin typeface="IBM Plex Sans"/>
                <a:ea typeface="+mn-ea"/>
                <a:cs typeface="+mn-cs"/>
                <a:sym typeface="IBM Plex Sans"/>
              </a:rPr>
              <a:t>Ingeniero</a:t>
            </a:r>
            <a:r>
              <a:rPr lang="en-US" dirty="0">
                <a:solidFill>
                  <a:srgbClr val="000000"/>
                </a:solidFill>
                <a:latin typeface="IBM Plex Sans"/>
                <a:ea typeface="+mn-ea"/>
                <a:cs typeface="+mn-cs"/>
                <a:sym typeface="IBM Plex Sans"/>
              </a:rPr>
              <a:t> de </a:t>
            </a:r>
            <a:r>
              <a:rPr lang="en-US" dirty="0" err="1">
                <a:solidFill>
                  <a:srgbClr val="000000"/>
                </a:solidFill>
                <a:latin typeface="IBM Plex Sans"/>
                <a:ea typeface="+mn-ea"/>
                <a:cs typeface="+mn-cs"/>
                <a:sym typeface="IBM Plex Sans"/>
              </a:rPr>
              <a:t>Seguridad</a:t>
            </a:r>
            <a:r>
              <a:rPr lang="en-US" dirty="0">
                <a:solidFill>
                  <a:srgbClr val="000000"/>
                </a:solidFill>
                <a:latin typeface="IBM Plex Sans"/>
                <a:ea typeface="+mn-ea"/>
                <a:cs typeface="+mn-cs"/>
                <a:sym typeface="IBM Plex Sans"/>
              </a:rPr>
              <a:t> de </a:t>
            </a:r>
            <a:r>
              <a:rPr lang="en-US" dirty="0" err="1">
                <a:solidFill>
                  <a:srgbClr val="000000"/>
                </a:solidFill>
                <a:latin typeface="IBM Plex Sans"/>
                <a:ea typeface="+mn-ea"/>
                <a:cs typeface="+mn-cs"/>
                <a:sym typeface="IBM Plex Sans"/>
              </a:rPr>
              <a:t>Gamificación</a:t>
            </a:r>
            <a:endParaRPr lang="en-US" dirty="0">
              <a:solidFill>
                <a:srgbClr val="000000"/>
              </a:solidFill>
              <a:latin typeface="IBM Plex Sans"/>
              <a:ea typeface="+mn-ea"/>
              <a:cs typeface="+mn-cs"/>
              <a:sym typeface="IBM Plex Sans"/>
            </a:endParaRPr>
          </a:p>
          <a:p>
            <a:r>
              <a:rPr lang="en-US" sz="4800" b="1" dirty="0">
                <a:latin typeface="IBM Plex Sans"/>
                <a:sym typeface="IBM Plex Sans"/>
              </a:rPr>
              <a:t>El </a:t>
            </a:r>
            <a:r>
              <a:rPr lang="en-US" sz="4800" b="1" dirty="0" err="1">
                <a:latin typeface="IBM Plex Sans"/>
                <a:sym typeface="IBM Plex Sans"/>
              </a:rPr>
              <a:t>ingeniero</a:t>
            </a:r>
            <a:r>
              <a:rPr lang="en-US" sz="4800" b="1" dirty="0">
                <a:latin typeface="IBM Plex Sans"/>
                <a:sym typeface="IBM Plex Sans"/>
              </a:rPr>
              <a:t> de </a:t>
            </a:r>
            <a:r>
              <a:rPr lang="en-US" sz="4800" b="1" dirty="0" err="1">
                <a:latin typeface="IBM Plex Sans"/>
                <a:sym typeface="IBM Plex Sans"/>
              </a:rPr>
              <a:t>seguridad</a:t>
            </a:r>
            <a:r>
              <a:rPr lang="en-US" sz="4800" b="1" dirty="0">
                <a:latin typeface="IBM Plex Sans"/>
                <a:sym typeface="IBM Plex Sans"/>
              </a:rPr>
              <a:t> de </a:t>
            </a:r>
            <a:r>
              <a:rPr lang="en-US" sz="4800" b="1" dirty="0" err="1">
                <a:latin typeface="IBM Plex Sans"/>
                <a:sym typeface="IBM Plex Sans"/>
              </a:rPr>
              <a:t>gamificación</a:t>
            </a:r>
            <a:r>
              <a:rPr lang="en-US" sz="4800" b="1" dirty="0">
                <a:latin typeface="IBM Plex Sans"/>
                <a:sym typeface="IBM Plex Sans"/>
              </a:rPr>
              <a:t> </a:t>
            </a:r>
            <a:r>
              <a:rPr lang="en-US" sz="4800" b="1" dirty="0">
                <a:solidFill>
                  <a:srgbClr val="6EA6FF"/>
                </a:solidFill>
                <a:latin typeface="IBM Plex Sans"/>
                <a:sym typeface="IBM Plex Sans"/>
              </a:rPr>
              <a:t>Richard Moore </a:t>
            </a:r>
            <a:r>
              <a:rPr lang="en-US" sz="4800" b="1" dirty="0" err="1">
                <a:latin typeface="IBM Plex Sans"/>
                <a:sym typeface="IBM Plex Sans"/>
              </a:rPr>
              <a:t>demuestra</a:t>
            </a:r>
            <a:r>
              <a:rPr lang="en-US" sz="4800" b="1" dirty="0">
                <a:latin typeface="IBM Plex Sans"/>
                <a:sym typeface="IBM Plex Sans"/>
              </a:rPr>
              <a:t> que </a:t>
            </a:r>
            <a:r>
              <a:rPr lang="en-US" sz="4800" b="1" dirty="0" err="1">
                <a:latin typeface="IBM Plex Sans"/>
                <a:sym typeface="IBM Plex Sans"/>
              </a:rPr>
              <a:t>cualquiera</a:t>
            </a:r>
            <a:r>
              <a:rPr lang="en-US" sz="4800" b="1" dirty="0">
                <a:latin typeface="IBM Plex Sans"/>
                <a:sym typeface="IBM Plex Sans"/>
              </a:rPr>
              <a:t> </a:t>
            </a:r>
            <a:r>
              <a:rPr lang="en-US" sz="4800" b="1" dirty="0" err="1">
                <a:latin typeface="IBM Plex Sans"/>
                <a:sym typeface="IBM Plex Sans"/>
              </a:rPr>
              <a:t>puede</a:t>
            </a:r>
            <a:r>
              <a:rPr lang="en-US" sz="4800" b="1" dirty="0">
                <a:latin typeface="IBM Plex Sans"/>
                <a:sym typeface="IBM Plex Sans"/>
              </a:rPr>
              <a:t> ser un hacker.</a:t>
            </a:r>
            <a:endParaRPr lang="en-US" dirty="0"/>
          </a:p>
        </p:txBody>
      </p:sp>
      <p:pic>
        <p:nvPicPr>
          <p:cNvPr id="8" name="SI-Voices-richard-feature-4-630x330.jpg" descr="SI-Voices-richard-feature-4-630x330.jpg">
            <a:extLst>
              <a:ext uri="{FF2B5EF4-FFF2-40B4-BE49-F238E27FC236}">
                <a16:creationId xmlns:a16="http://schemas.microsoft.com/office/drawing/2014/main" id="{AE09699F-1789-4185-A15D-9D5DF8B87159}"/>
              </a:ext>
            </a:extLst>
          </p:cNvPr>
          <p:cNvPicPr>
            <a:picLocks noChangeAspect="1"/>
          </p:cNvPicPr>
          <p:nvPr/>
        </p:nvPicPr>
        <p:blipFill rotWithShape="1">
          <a:blip r:embed="rId3"/>
          <a:srcRect l="8457" t="1105" b="1"/>
          <a:stretch/>
        </p:blipFill>
        <p:spPr>
          <a:xfrm>
            <a:off x="9144000" y="5150602"/>
            <a:ext cx="9144000" cy="5174457"/>
          </a:xfrm>
          <a:prstGeom prst="rect">
            <a:avLst/>
          </a:prstGeom>
          <a:ln w="12700">
            <a:miter lim="400000"/>
          </a:ln>
        </p:spPr>
      </p:pic>
    </p:spTree>
    <p:extLst>
      <p:ext uri="{BB962C8B-B14F-4D97-AF65-F5344CB8AC3E}">
        <p14:creationId xmlns:p14="http://schemas.microsoft.com/office/powerpoint/2010/main" val="8131528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44</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6EA6FF"/>
                </a:solidFill>
              </a:rPr>
              <a:t>Oportunidades</a:t>
            </a:r>
            <a:r>
              <a:rPr lang="en-US" sz="1600" b="1" dirty="0">
                <a:solidFill>
                  <a:srgbClr val="6EA6FF"/>
                </a:solidFill>
              </a:rPr>
              <a:t> </a:t>
            </a:r>
            <a:r>
              <a:rPr lang="en-US" sz="1600" b="1" dirty="0" err="1">
                <a:solidFill>
                  <a:srgbClr val="6EA6FF"/>
                </a:solidFill>
              </a:rPr>
              <a:t>laborales</a:t>
            </a:r>
            <a:r>
              <a:rPr lang="en-US" sz="1600" b="1" dirty="0">
                <a:solidFill>
                  <a:srgbClr val="6EA6FF"/>
                </a:solidFill>
              </a:rPr>
              <a:t> </a:t>
            </a:r>
            <a:r>
              <a:rPr lang="en-US" sz="1600" b="1" dirty="0" err="1">
                <a:solidFill>
                  <a:srgbClr val="6EA6FF"/>
                </a:solidFill>
              </a:rPr>
              <a:t>en</a:t>
            </a:r>
            <a:r>
              <a:rPr lang="en-US" sz="1600" b="1" dirty="0">
                <a:solidFill>
                  <a:srgbClr val="6EA6FF"/>
                </a:solidFill>
              </a:rPr>
              <a:t> </a:t>
            </a:r>
            <a:r>
              <a:rPr lang="en-US" sz="1600" b="1" dirty="0" err="1">
                <a:solidFill>
                  <a:srgbClr val="6EA6FF"/>
                </a:solidFill>
              </a:rPr>
              <a:t>ciberseguridad</a:t>
            </a:r>
            <a:r>
              <a:rPr lang="en-US" sz="1600" b="1" dirty="0">
                <a:solidFill>
                  <a:srgbClr val="6EA6FF"/>
                </a:solidFill>
              </a:rPr>
              <a:t> </a:t>
            </a:r>
            <a:r>
              <a:rPr lang="en-US" sz="1600" kern="0" dirty="0">
                <a:ea typeface="IBM Plex Sans"/>
                <a:cs typeface="IBM Plex Sans"/>
                <a:sym typeface="IBM Plex Sans"/>
              </a:rPr>
              <a:t>/ </a:t>
            </a:r>
            <a:r>
              <a:rPr lang="en-US" sz="1600" kern="0" dirty="0" err="1">
                <a:sym typeface="IBM Plex Sans SemiBold"/>
              </a:rPr>
              <a:t>Modelos</a:t>
            </a:r>
            <a:r>
              <a:rPr lang="en-US" sz="1600" kern="0" dirty="0">
                <a:sym typeface="IBM Plex Sans SemiBold"/>
              </a:rPr>
              <a:t> a </a:t>
            </a:r>
            <a:r>
              <a:rPr lang="en-US" sz="1600" kern="0" dirty="0" err="1">
                <a:sym typeface="IBM Plex Sans SemiBold"/>
              </a:rPr>
              <a:t>seguir</a:t>
            </a:r>
            <a:endParaRPr lang="en-US" sz="1600" dirty="0"/>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err="1">
                <a:solidFill>
                  <a:srgbClr val="000000"/>
                </a:solidFill>
                <a:latin typeface="IBM Plex Sans"/>
                <a:ea typeface="+mn-ea"/>
                <a:cs typeface="+mn-cs"/>
                <a:sym typeface="IBM Plex Sans"/>
              </a:rPr>
              <a:t>Ingeniero</a:t>
            </a:r>
            <a:r>
              <a:rPr lang="en-US" dirty="0">
                <a:solidFill>
                  <a:srgbClr val="000000"/>
                </a:solidFill>
                <a:latin typeface="IBM Plex Sans"/>
                <a:ea typeface="+mn-ea"/>
                <a:cs typeface="+mn-cs"/>
                <a:sym typeface="IBM Plex Sans"/>
              </a:rPr>
              <a:t> de </a:t>
            </a:r>
            <a:r>
              <a:rPr lang="en-US" dirty="0" err="1">
                <a:solidFill>
                  <a:srgbClr val="000000"/>
                </a:solidFill>
                <a:latin typeface="IBM Plex Sans"/>
                <a:ea typeface="+mn-ea"/>
                <a:cs typeface="+mn-cs"/>
                <a:sym typeface="IBM Plex Sans"/>
              </a:rPr>
              <a:t>Integración</a:t>
            </a:r>
            <a:endParaRPr lang="en-US" dirty="0">
              <a:solidFill>
                <a:srgbClr val="000000"/>
              </a:solidFill>
              <a:latin typeface="IBM Plex Sans"/>
              <a:ea typeface="+mn-ea"/>
              <a:cs typeface="+mn-cs"/>
              <a:sym typeface="IBM Plex Sans"/>
            </a:endParaRPr>
          </a:p>
          <a:p>
            <a:r>
              <a:rPr lang="en-US" sz="4800" b="1" dirty="0" err="1">
                <a:latin typeface="IBM Plex Sans"/>
                <a:sym typeface="IBM Plex Sans"/>
              </a:rPr>
              <a:t>Escucha</a:t>
            </a:r>
            <a:r>
              <a:rPr lang="en-US" sz="4800" b="1" dirty="0">
                <a:latin typeface="IBM Plex Sans"/>
                <a:sym typeface="IBM Plex Sans"/>
              </a:rPr>
              <a:t> la </a:t>
            </a:r>
            <a:r>
              <a:rPr lang="en-US" sz="4800" b="1" dirty="0" err="1">
                <a:latin typeface="IBM Plex Sans"/>
                <a:sym typeface="IBM Plex Sans"/>
              </a:rPr>
              <a:t>música</a:t>
            </a:r>
            <a:r>
              <a:rPr lang="en-US" sz="4800" b="1" dirty="0">
                <a:latin typeface="IBM Plex Sans"/>
                <a:sym typeface="IBM Plex Sans"/>
              </a:rPr>
              <a:t> de la </a:t>
            </a:r>
            <a:r>
              <a:rPr lang="en-US" sz="4800" b="1" dirty="0" err="1">
                <a:latin typeface="IBM Plex Sans"/>
                <a:sym typeface="IBM Plex Sans"/>
              </a:rPr>
              <a:t>tecnología</a:t>
            </a:r>
            <a:r>
              <a:rPr lang="en-US" sz="4800" b="1" dirty="0">
                <a:latin typeface="IBM Plex Sans"/>
                <a:sym typeface="IBM Plex Sans"/>
              </a:rPr>
              <a:t> con el </a:t>
            </a:r>
            <a:r>
              <a:rPr lang="en-US" sz="4800" b="1" dirty="0" err="1">
                <a:latin typeface="IBM Plex Sans"/>
                <a:sym typeface="IBM Plex Sans"/>
              </a:rPr>
              <a:t>ingeniero</a:t>
            </a:r>
            <a:r>
              <a:rPr lang="en-US" sz="4800" b="1" dirty="0">
                <a:latin typeface="IBM Plex Sans"/>
                <a:sym typeface="IBM Plex Sans"/>
              </a:rPr>
              <a:t> de </a:t>
            </a:r>
            <a:r>
              <a:rPr lang="en-US" sz="4800" b="1" dirty="0" err="1">
                <a:latin typeface="IBM Plex Sans"/>
                <a:sym typeface="IBM Plex Sans"/>
              </a:rPr>
              <a:t>integración</a:t>
            </a:r>
            <a:r>
              <a:rPr lang="en-US" sz="4800" b="1" dirty="0">
                <a:latin typeface="IBM Plex Sans"/>
                <a:sym typeface="IBM Plex Sans"/>
              </a:rPr>
              <a:t> </a:t>
            </a:r>
            <a:r>
              <a:rPr lang="en-US" sz="4800" b="1" dirty="0">
                <a:solidFill>
                  <a:srgbClr val="6EA6FF"/>
                </a:solidFill>
                <a:latin typeface="IBM Plex Sans"/>
                <a:sym typeface="IBM Plex Sans"/>
              </a:rPr>
              <a:t>Tone Johnson</a:t>
            </a:r>
            <a:r>
              <a:rPr lang="en-US" sz="4800" b="1" dirty="0">
                <a:latin typeface="IBM Plex Sans"/>
                <a:sym typeface="IBM Plex Sans"/>
              </a:rPr>
              <a:t>.</a:t>
            </a:r>
            <a:endParaRPr lang="en-US" dirty="0"/>
          </a:p>
        </p:txBody>
      </p:sp>
      <p:pic>
        <p:nvPicPr>
          <p:cNvPr id="7" name="si-voices-tone-feature-2-630x330.jpg" descr="si-voices-tone-feature-2-630x330.jpg">
            <a:extLst>
              <a:ext uri="{FF2B5EF4-FFF2-40B4-BE49-F238E27FC236}">
                <a16:creationId xmlns:a16="http://schemas.microsoft.com/office/drawing/2014/main" id="{6EFBD0F6-21ED-41F3-94F5-859469BAA403}"/>
              </a:ext>
            </a:extLst>
          </p:cNvPr>
          <p:cNvPicPr>
            <a:picLocks/>
          </p:cNvPicPr>
          <p:nvPr/>
        </p:nvPicPr>
        <p:blipFill rotWithShape="1">
          <a:blip r:embed="rId3"/>
          <a:srcRect l="1508" t="1162" r="6307"/>
          <a:stretch/>
        </p:blipFill>
        <p:spPr>
          <a:xfrm>
            <a:off x="9144000" y="5148263"/>
            <a:ext cx="9144000" cy="5153312"/>
          </a:xfrm>
          <a:prstGeom prst="rect">
            <a:avLst/>
          </a:prstGeom>
          <a:ln w="12700">
            <a:miter lim="400000"/>
          </a:ln>
        </p:spPr>
      </p:pic>
    </p:spTree>
    <p:extLst>
      <p:ext uri="{BB962C8B-B14F-4D97-AF65-F5344CB8AC3E}">
        <p14:creationId xmlns:p14="http://schemas.microsoft.com/office/powerpoint/2010/main" val="178676764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F3F3F3"/>
        </a:solidFill>
        <a:effectLst/>
      </p:bgPr>
    </p:bg>
    <p:spTree>
      <p:nvGrpSpPr>
        <p:cNvPr id="1" name=""/>
        <p:cNvGrpSpPr/>
        <p:nvPr/>
      </p:nvGrpSpPr>
      <p:grpSpPr>
        <a:xfrm>
          <a:off x="0" y="0"/>
          <a:ext cx="0" cy="0"/>
          <a:chOff x="0" y="0"/>
          <a:chExt cx="0" cy="0"/>
        </a:xfrm>
      </p:grpSpPr>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a:xfrm>
            <a:off x="14189244" y="9616751"/>
            <a:ext cx="3657464" cy="333683"/>
          </a:xfrm>
        </p:spPr>
        <p:txBody>
          <a:bodyPr/>
          <a:lstStyle/>
          <a:p>
            <a:fld id="{59395FB3-9C97-154F-86B2-7E381B951268}" type="slidenum">
              <a:rPr lang="en-US" smtClean="0"/>
              <a:pPr/>
              <a:t>45</a:t>
            </a:fld>
            <a:endParaRPr lang="en-US" dirty="0"/>
          </a:p>
        </p:txBody>
      </p:sp>
      <p:sp>
        <p:nvSpPr>
          <p:cNvPr id="26" name="Espaço Reservado para Rodapé 2">
            <a:extLst>
              <a:ext uri="{FF2B5EF4-FFF2-40B4-BE49-F238E27FC236}">
                <a16:creationId xmlns:a16="http://schemas.microsoft.com/office/drawing/2014/main" id="{C73AEC8B-485E-491B-BE58-05123AD615F4}"/>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6EA6FF"/>
                </a:solidFill>
              </a:rPr>
              <a:t>Oportunidades</a:t>
            </a:r>
            <a:r>
              <a:rPr lang="en-US" sz="1600" b="1" dirty="0">
                <a:solidFill>
                  <a:srgbClr val="6EA6FF"/>
                </a:solidFill>
              </a:rPr>
              <a:t> </a:t>
            </a:r>
            <a:r>
              <a:rPr lang="en-US" sz="1600" b="1" dirty="0" err="1">
                <a:solidFill>
                  <a:srgbClr val="6EA6FF"/>
                </a:solidFill>
              </a:rPr>
              <a:t>laborales</a:t>
            </a:r>
            <a:r>
              <a:rPr lang="en-US" sz="1600" b="1" dirty="0">
                <a:solidFill>
                  <a:srgbClr val="6EA6FF"/>
                </a:solidFill>
              </a:rPr>
              <a:t> </a:t>
            </a:r>
            <a:r>
              <a:rPr lang="en-US" sz="1600" b="1" dirty="0" err="1">
                <a:solidFill>
                  <a:srgbClr val="6EA6FF"/>
                </a:solidFill>
              </a:rPr>
              <a:t>en</a:t>
            </a:r>
            <a:r>
              <a:rPr lang="en-US" sz="1600" b="1" dirty="0">
                <a:solidFill>
                  <a:srgbClr val="6EA6FF"/>
                </a:solidFill>
              </a:rPr>
              <a:t> </a:t>
            </a:r>
            <a:r>
              <a:rPr lang="en-US" sz="1600" b="1" dirty="0" err="1">
                <a:solidFill>
                  <a:srgbClr val="6EA6FF"/>
                </a:solidFill>
              </a:rPr>
              <a:t>ciberseguridad</a:t>
            </a:r>
            <a:r>
              <a:rPr lang="en-US" sz="1600" b="1" dirty="0">
                <a:solidFill>
                  <a:srgbClr val="6EA6FF"/>
                </a:solidFill>
              </a:rPr>
              <a:t> </a:t>
            </a:r>
            <a:r>
              <a:rPr lang="en-US" sz="1600" kern="0" dirty="0">
                <a:ea typeface="IBM Plex Sans"/>
                <a:cs typeface="IBM Plex Sans"/>
                <a:sym typeface="IBM Plex Sans"/>
              </a:rPr>
              <a:t>/ </a:t>
            </a:r>
            <a:r>
              <a:rPr lang="en-US" sz="1600" kern="0" dirty="0" err="1">
                <a:sym typeface="IBM Plex Sans SemiBold"/>
              </a:rPr>
              <a:t>Modelos</a:t>
            </a:r>
            <a:r>
              <a:rPr lang="en-US" sz="1600" kern="0" dirty="0">
                <a:sym typeface="IBM Plex Sans SemiBold"/>
              </a:rPr>
              <a:t> a </a:t>
            </a:r>
            <a:r>
              <a:rPr lang="en-US" sz="1600" kern="0" dirty="0" err="1">
                <a:sym typeface="IBM Plex Sans SemiBold"/>
              </a:rPr>
              <a:t>seguir</a:t>
            </a:r>
            <a:endParaRPr lang="en-US" sz="1600" dirty="0"/>
          </a:p>
        </p:txBody>
      </p:sp>
      <p:sp>
        <p:nvSpPr>
          <p:cNvPr id="11" name="Text Placeholder 10">
            <a:extLst>
              <a:ext uri="{FF2B5EF4-FFF2-40B4-BE49-F238E27FC236}">
                <a16:creationId xmlns:a16="http://schemas.microsoft.com/office/drawing/2014/main" id="{64D5804C-5919-4B62-88BF-FB58B28A636C}"/>
              </a:ext>
            </a:extLst>
          </p:cNvPr>
          <p:cNvSpPr>
            <a:spLocks noGrp="1"/>
          </p:cNvSpPr>
          <p:nvPr>
            <p:ph type="body" sz="quarter" idx="13"/>
          </p:nvPr>
        </p:nvSpPr>
        <p:spPr>
          <a:xfrm>
            <a:off x="457332" y="1309689"/>
            <a:ext cx="8229471" cy="2554286"/>
          </a:xfrm>
        </p:spPr>
        <p:txBody>
          <a:bodyPr/>
          <a:lstStyle/>
          <a:p>
            <a:pPr lvl="0" fontAlgn="auto">
              <a:spcAft>
                <a:spcPts val="0"/>
              </a:spcAft>
              <a:buClrTx/>
              <a:buSzTx/>
            </a:pPr>
            <a:r>
              <a:rPr lang="en-US" dirty="0" err="1">
                <a:solidFill>
                  <a:srgbClr val="000000"/>
                </a:solidFill>
                <a:latin typeface="IBM Plex Sans"/>
                <a:ea typeface="+mn-ea"/>
                <a:cs typeface="+mn-cs"/>
                <a:sym typeface="IBM Plex Sans"/>
              </a:rPr>
              <a:t>Asesor</a:t>
            </a:r>
            <a:r>
              <a:rPr lang="en-US" dirty="0">
                <a:solidFill>
                  <a:srgbClr val="000000"/>
                </a:solidFill>
                <a:latin typeface="IBM Plex Sans"/>
                <a:ea typeface="+mn-ea"/>
                <a:cs typeface="+mn-cs"/>
                <a:sym typeface="IBM Plex Sans"/>
              </a:rPr>
              <a:t> </a:t>
            </a:r>
            <a:r>
              <a:rPr lang="en-US" dirty="0" err="1">
                <a:solidFill>
                  <a:srgbClr val="000000"/>
                </a:solidFill>
                <a:latin typeface="IBM Plex Sans"/>
                <a:ea typeface="+mn-ea"/>
                <a:cs typeface="+mn-cs"/>
                <a:sym typeface="IBM Plex Sans"/>
              </a:rPr>
              <a:t>Ejecutivo</a:t>
            </a:r>
            <a:r>
              <a:rPr lang="en-US" dirty="0">
                <a:solidFill>
                  <a:srgbClr val="000000"/>
                </a:solidFill>
                <a:latin typeface="IBM Plex Sans"/>
                <a:ea typeface="+mn-ea"/>
                <a:cs typeface="+mn-cs"/>
                <a:sym typeface="IBM Plex Sans"/>
              </a:rPr>
              <a:t> de </a:t>
            </a:r>
            <a:r>
              <a:rPr lang="en-US" dirty="0" err="1">
                <a:solidFill>
                  <a:srgbClr val="000000"/>
                </a:solidFill>
                <a:latin typeface="IBM Plex Sans"/>
                <a:ea typeface="+mn-ea"/>
                <a:cs typeface="+mn-cs"/>
                <a:sym typeface="IBM Plex Sans"/>
              </a:rPr>
              <a:t>Seguridad</a:t>
            </a:r>
            <a:endParaRPr lang="en-US" dirty="0">
              <a:solidFill>
                <a:srgbClr val="000000"/>
              </a:solidFill>
              <a:latin typeface="IBM Plex Sans"/>
              <a:ea typeface="+mn-ea"/>
              <a:cs typeface="+mn-cs"/>
              <a:sym typeface="IBM Plex Sans"/>
            </a:endParaRPr>
          </a:p>
          <a:p>
            <a:r>
              <a:rPr lang="en-US" sz="4800" b="1" dirty="0">
                <a:latin typeface="IBM Plex Sans"/>
                <a:sym typeface="IBM Plex Sans"/>
              </a:rPr>
              <a:t>La </a:t>
            </a:r>
            <a:r>
              <a:rPr lang="en-US" sz="4800" b="1" dirty="0" err="1">
                <a:latin typeface="IBM Plex Sans"/>
                <a:sym typeface="IBM Plex Sans"/>
              </a:rPr>
              <a:t>experta</a:t>
            </a:r>
            <a:r>
              <a:rPr lang="en-US" sz="4800" b="1" dirty="0">
                <a:latin typeface="IBM Plex Sans"/>
                <a:sym typeface="IBM Plex Sans"/>
              </a:rPr>
              <a:t> </a:t>
            </a:r>
            <a:r>
              <a:rPr lang="en-US" sz="4800" b="1" dirty="0" err="1">
                <a:latin typeface="IBM Plex Sans"/>
                <a:sym typeface="IBM Plex Sans"/>
              </a:rPr>
              <a:t>en</a:t>
            </a:r>
            <a:r>
              <a:rPr lang="en-US" sz="4800" b="1" dirty="0">
                <a:latin typeface="IBM Plex Sans"/>
                <a:sym typeface="IBM Plex Sans"/>
              </a:rPr>
              <a:t> </a:t>
            </a:r>
            <a:r>
              <a:rPr lang="en-US" sz="4800" b="1" dirty="0" err="1">
                <a:latin typeface="IBM Plex Sans"/>
                <a:sym typeface="IBM Plex Sans"/>
              </a:rPr>
              <a:t>ciberinteligencia</a:t>
            </a:r>
            <a:r>
              <a:rPr lang="en-US" sz="4800" b="1" dirty="0">
                <a:latin typeface="IBM Plex Sans"/>
                <a:sym typeface="IBM Plex Sans"/>
              </a:rPr>
              <a:t> </a:t>
            </a:r>
            <a:r>
              <a:rPr lang="en-US" sz="4800" b="1" dirty="0" err="1">
                <a:latin typeface="IBM Plex Sans"/>
                <a:sym typeface="IBM Plex Sans"/>
              </a:rPr>
              <a:t>mundial</a:t>
            </a:r>
            <a:r>
              <a:rPr lang="en-US" sz="4800" b="1" dirty="0">
                <a:latin typeface="IBM Plex Sans"/>
                <a:sym typeface="IBM Plex Sans"/>
              </a:rPr>
              <a:t> </a:t>
            </a:r>
            <a:r>
              <a:rPr lang="en-US" sz="4800" b="1" dirty="0" err="1">
                <a:solidFill>
                  <a:srgbClr val="6EA6FF"/>
                </a:solidFill>
                <a:latin typeface="IBM Plex Sans"/>
                <a:sym typeface="IBM Plex Sans"/>
              </a:rPr>
              <a:t>Limor</a:t>
            </a:r>
            <a:r>
              <a:rPr lang="en-US" sz="4800" b="1" dirty="0">
                <a:solidFill>
                  <a:srgbClr val="6EA6FF"/>
                </a:solidFill>
                <a:latin typeface="IBM Plex Sans"/>
                <a:sym typeface="IBM Plex Sans"/>
              </a:rPr>
              <a:t> </a:t>
            </a:r>
            <a:r>
              <a:rPr lang="en-US" sz="4800" b="1" dirty="0" err="1">
                <a:solidFill>
                  <a:srgbClr val="6EA6FF"/>
                </a:solidFill>
                <a:latin typeface="IBM Plex Sans"/>
                <a:sym typeface="IBM Plex Sans"/>
              </a:rPr>
              <a:t>Kessem</a:t>
            </a:r>
            <a:r>
              <a:rPr lang="en-US" sz="4800" b="1" dirty="0">
                <a:solidFill>
                  <a:srgbClr val="6EA6FF"/>
                </a:solidFill>
                <a:latin typeface="IBM Plex Sans"/>
                <a:sym typeface="IBM Plex Sans"/>
              </a:rPr>
              <a:t> </a:t>
            </a:r>
            <a:r>
              <a:rPr lang="en-US" sz="4800" b="1" dirty="0">
                <a:latin typeface="IBM Plex Sans"/>
                <a:sym typeface="IBM Plex Sans"/>
              </a:rPr>
              <a:t>es una </a:t>
            </a:r>
            <a:r>
              <a:rPr lang="en-US" sz="4800" b="1" dirty="0" err="1">
                <a:latin typeface="IBM Plex Sans"/>
                <a:sym typeface="IBM Plex Sans"/>
              </a:rPr>
              <a:t>guía</a:t>
            </a:r>
            <a:r>
              <a:rPr lang="en-US" sz="4800" b="1" dirty="0">
                <a:latin typeface="IBM Plex Sans"/>
                <a:sym typeface="IBM Plex Sans"/>
              </a:rPr>
              <a:t> para las </a:t>
            </a:r>
            <a:r>
              <a:rPr lang="en-US" sz="4800" b="1" dirty="0" err="1">
                <a:latin typeface="IBM Plex Sans"/>
                <a:sym typeface="IBM Plex Sans"/>
              </a:rPr>
              <a:t>mujeres</a:t>
            </a:r>
            <a:r>
              <a:rPr lang="en-US" sz="4800" b="1" dirty="0">
                <a:latin typeface="IBM Plex Sans"/>
                <a:sym typeface="IBM Plex Sans"/>
              </a:rPr>
              <a:t> </a:t>
            </a:r>
            <a:r>
              <a:rPr lang="en-US" sz="4800" b="1" dirty="0" err="1">
                <a:latin typeface="IBM Plex Sans"/>
                <a:sym typeface="IBM Plex Sans"/>
              </a:rPr>
              <a:t>en</a:t>
            </a:r>
            <a:r>
              <a:rPr lang="en-US" sz="4800" b="1" dirty="0">
                <a:latin typeface="IBM Plex Sans"/>
                <a:sym typeface="IBM Plex Sans"/>
              </a:rPr>
              <a:t> </a:t>
            </a:r>
            <a:r>
              <a:rPr lang="en-US" sz="4800" b="1" dirty="0" err="1">
                <a:latin typeface="IBM Plex Sans"/>
                <a:sym typeface="IBM Plex Sans"/>
              </a:rPr>
              <a:t>seguridad</a:t>
            </a:r>
            <a:r>
              <a:rPr lang="en-US" sz="4800" b="1" dirty="0">
                <a:latin typeface="IBM Plex Sans"/>
                <a:sym typeface="IBM Plex Sans"/>
              </a:rPr>
              <a:t>.</a:t>
            </a:r>
          </a:p>
        </p:txBody>
      </p:sp>
      <p:pic>
        <p:nvPicPr>
          <p:cNvPr id="8" name="SI-Voices-richard-feature-4-630x330.jpg" descr="SI-Voices-richard-feature-4-630x330.jpg">
            <a:extLst>
              <a:ext uri="{FF2B5EF4-FFF2-40B4-BE49-F238E27FC236}">
                <a16:creationId xmlns:a16="http://schemas.microsoft.com/office/drawing/2014/main" id="{AE09699F-1789-4185-A15D-9D5DF8B87159}"/>
              </a:ext>
            </a:extLst>
          </p:cNvPr>
          <p:cNvPicPr>
            <a:picLocks noChangeAspect="1"/>
          </p:cNvPicPr>
          <p:nvPr/>
        </p:nvPicPr>
        <p:blipFill rotWithShape="1">
          <a:blip r:embed="rId3"/>
          <a:srcRect l="6141" t="1105" r="2316" b="1"/>
          <a:stretch/>
        </p:blipFill>
        <p:spPr>
          <a:xfrm>
            <a:off x="9144000" y="5150602"/>
            <a:ext cx="9144000" cy="5174457"/>
          </a:xfrm>
          <a:prstGeom prst="rect">
            <a:avLst/>
          </a:prstGeom>
          <a:ln w="12700">
            <a:miter lim="400000"/>
          </a:ln>
        </p:spPr>
      </p:pic>
      <p:pic>
        <p:nvPicPr>
          <p:cNvPr id="9" name="si-voices-in-security-limor-feature-630x330.jpg" descr="si-voices-in-security-limor-feature-630x330.jpg">
            <a:extLst>
              <a:ext uri="{FF2B5EF4-FFF2-40B4-BE49-F238E27FC236}">
                <a16:creationId xmlns:a16="http://schemas.microsoft.com/office/drawing/2014/main" id="{FF083880-9915-48A4-A1A4-08D4AC300742}"/>
              </a:ext>
            </a:extLst>
          </p:cNvPr>
          <p:cNvPicPr>
            <a:picLocks/>
          </p:cNvPicPr>
          <p:nvPr/>
        </p:nvPicPr>
        <p:blipFill rotWithShape="1">
          <a:blip r:embed="rId4"/>
          <a:srcRect l="11480" t="3300" r="2920" b="3300"/>
          <a:stretch/>
        </p:blipFill>
        <p:spPr>
          <a:xfrm>
            <a:off x="9144000" y="5150602"/>
            <a:ext cx="9144000" cy="5174457"/>
          </a:xfrm>
          <a:prstGeom prst="rect">
            <a:avLst/>
          </a:prstGeom>
          <a:ln w="12700">
            <a:miter lim="400000"/>
          </a:ln>
        </p:spPr>
      </p:pic>
    </p:spTree>
    <p:extLst>
      <p:ext uri="{BB962C8B-B14F-4D97-AF65-F5344CB8AC3E}">
        <p14:creationId xmlns:p14="http://schemas.microsoft.com/office/powerpoint/2010/main" val="25772274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494538-1CE0-FD4C-9F93-20AC77B62B98}"/>
              </a:ext>
            </a:extLst>
          </p:cNvPr>
          <p:cNvSpPr>
            <a:spLocks noGrp="1"/>
          </p:cNvSpPr>
          <p:nvPr>
            <p:ph type="title"/>
          </p:nvPr>
        </p:nvSpPr>
        <p:spPr>
          <a:xfrm>
            <a:off x="274322" y="1309687"/>
            <a:ext cx="8412481" cy="7690237"/>
          </a:xfrm>
        </p:spPr>
        <p:txBody>
          <a:bodyPr/>
          <a:lstStyle/>
          <a:p>
            <a:r>
              <a:rPr lang="en-US" sz="13300" b="0" dirty="0">
                <a:latin typeface="IBM Plex Sans SemiBold" panose="020B0703050203000203" pitchFamily="34" charset="0"/>
              </a:rPr>
              <a:t>¡</a:t>
            </a:r>
            <a:r>
              <a:rPr lang="en-US" sz="13300" b="0" dirty="0" err="1">
                <a:latin typeface="IBM Plex Sans SemiBold" panose="020B0703050203000203" pitchFamily="34" charset="0"/>
              </a:rPr>
              <a:t>Participa</a:t>
            </a:r>
            <a:r>
              <a:rPr lang="en-US" sz="13300" b="0" dirty="0">
                <a:latin typeface="IBM Plex Sans SemiBold" panose="020B0703050203000203" pitchFamily="34" charset="0"/>
              </a:rPr>
              <a:t>!</a:t>
            </a:r>
            <a:endParaRPr lang="pt-BR" sz="13300" b="0" dirty="0">
              <a:latin typeface="IBM Plex Sans SemiBold" panose="020B0703050203000203" pitchFamily="34" charset="0"/>
            </a:endParaRPr>
          </a:p>
        </p:txBody>
      </p:sp>
      <p:sp>
        <p:nvSpPr>
          <p:cNvPr id="3" name="Espaço Reservado para Rodapé 2">
            <a:extLst>
              <a:ext uri="{FF2B5EF4-FFF2-40B4-BE49-F238E27FC236}">
                <a16:creationId xmlns:a16="http://schemas.microsoft.com/office/drawing/2014/main" id="{15AE5C23-33CE-DE48-85D1-21F3AF95077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1B82D494-F954-AF4B-92AB-6138FA1117E4}"/>
              </a:ext>
            </a:extLst>
          </p:cNvPr>
          <p:cNvSpPr>
            <a:spLocks noGrp="1"/>
          </p:cNvSpPr>
          <p:nvPr>
            <p:ph type="sldNum" sz="quarter" idx="11"/>
          </p:nvPr>
        </p:nvSpPr>
        <p:spPr/>
        <p:txBody>
          <a:bodyPr/>
          <a:lstStyle/>
          <a:p>
            <a:fld id="{59395FB3-9C97-154F-86B2-7E381B951268}" type="slidenum">
              <a:rPr lang="en-US" smtClean="0"/>
              <a:pPr/>
              <a:t>46</a:t>
            </a:fld>
            <a:endParaRPr lang="en-US" dirty="0"/>
          </a:p>
        </p:txBody>
      </p:sp>
      <p:sp>
        <p:nvSpPr>
          <p:cNvPr id="5" name="Espaço Reservado para Rodapé 2">
            <a:extLst>
              <a:ext uri="{FF2B5EF4-FFF2-40B4-BE49-F238E27FC236}">
                <a16:creationId xmlns:a16="http://schemas.microsoft.com/office/drawing/2014/main" id="{96C9A05C-EB37-4FE8-93A8-D20C2D8C61AB}"/>
              </a:ext>
            </a:extLst>
          </p:cNvPr>
          <p:cNvSpPr txBox="1">
            <a:spLocks/>
          </p:cNvSpPr>
          <p:nvPr/>
        </p:nvSpPr>
        <p:spPr>
          <a:xfrm>
            <a:off x="457333" y="485638"/>
            <a:ext cx="8229470" cy="333683"/>
          </a:xfrm>
          <a:prstGeom prst="rect">
            <a:avLst/>
          </a:prstGeom>
        </p:spPr>
        <p:txBody>
          <a:bodyPr vert="horz" lIns="0" tIns="0" rIns="0" bIns="0" rtlCol="0" anchor="ctr"/>
          <a:lstStyle>
            <a:defPPr>
              <a:defRPr lang="en-US"/>
            </a:defPPr>
            <a:lvl1pPr marL="0" marR="0" indent="0" algn="l" defTabSz="1371984" rtl="0" eaLnBrk="1" fontAlgn="auto" latinLnBrk="0" hangingPunct="1">
              <a:lnSpc>
                <a:spcPct val="100000"/>
              </a:lnSpc>
              <a:spcBef>
                <a:spcPts val="0"/>
              </a:spcBef>
              <a:spcAft>
                <a:spcPts val="0"/>
              </a:spcAft>
              <a:buClrTx/>
              <a:buSzTx/>
              <a:buFontTx/>
              <a:buNone/>
              <a:tabLst/>
              <a:defRPr sz="1200" kern="1200">
                <a:solidFill>
                  <a:schemeClr val="tx1"/>
                </a:solidFill>
                <a:latin typeface="IBM Plex Sans" panose="020B0503050203000203" pitchFamily="34" charset="0"/>
                <a:ea typeface="+mn-ea"/>
                <a:cs typeface="+mn-cs"/>
              </a:defRPr>
            </a:lvl1pPr>
            <a:lvl2pPr marL="686188" algn="l" defTabSz="1372378" rtl="0" eaLnBrk="1" latinLnBrk="0" hangingPunct="1">
              <a:defRPr sz="2701" kern="1200">
                <a:solidFill>
                  <a:schemeClr val="tx1"/>
                </a:solidFill>
                <a:latin typeface="+mn-lt"/>
                <a:ea typeface="+mn-ea"/>
                <a:cs typeface="+mn-cs"/>
              </a:defRPr>
            </a:lvl2pPr>
            <a:lvl3pPr marL="1372378" algn="l" defTabSz="1372378" rtl="0" eaLnBrk="1" latinLnBrk="0" hangingPunct="1">
              <a:defRPr sz="2701" kern="1200">
                <a:solidFill>
                  <a:schemeClr val="tx1"/>
                </a:solidFill>
                <a:latin typeface="+mn-lt"/>
                <a:ea typeface="+mn-ea"/>
                <a:cs typeface="+mn-cs"/>
              </a:defRPr>
            </a:lvl3pPr>
            <a:lvl4pPr marL="2058565" algn="l" defTabSz="1372378" rtl="0" eaLnBrk="1" latinLnBrk="0" hangingPunct="1">
              <a:defRPr sz="2701" kern="1200">
                <a:solidFill>
                  <a:schemeClr val="tx1"/>
                </a:solidFill>
                <a:latin typeface="+mn-lt"/>
                <a:ea typeface="+mn-ea"/>
                <a:cs typeface="+mn-cs"/>
              </a:defRPr>
            </a:lvl4pPr>
            <a:lvl5pPr marL="2744755" algn="l" defTabSz="1372378" rtl="0" eaLnBrk="1" latinLnBrk="0" hangingPunct="1">
              <a:defRPr sz="2701" kern="1200">
                <a:solidFill>
                  <a:schemeClr val="tx1"/>
                </a:solidFill>
                <a:latin typeface="+mn-lt"/>
                <a:ea typeface="+mn-ea"/>
                <a:cs typeface="+mn-cs"/>
              </a:defRPr>
            </a:lvl5pPr>
            <a:lvl6pPr marL="3430943" algn="l" defTabSz="1372378" rtl="0" eaLnBrk="1" latinLnBrk="0" hangingPunct="1">
              <a:defRPr sz="2701" kern="1200">
                <a:solidFill>
                  <a:schemeClr val="tx1"/>
                </a:solidFill>
                <a:latin typeface="+mn-lt"/>
                <a:ea typeface="+mn-ea"/>
                <a:cs typeface="+mn-cs"/>
              </a:defRPr>
            </a:lvl6pPr>
            <a:lvl7pPr marL="4117133" algn="l" defTabSz="1372378" rtl="0" eaLnBrk="1" latinLnBrk="0" hangingPunct="1">
              <a:defRPr sz="2701" kern="1200">
                <a:solidFill>
                  <a:schemeClr val="tx1"/>
                </a:solidFill>
                <a:latin typeface="+mn-lt"/>
                <a:ea typeface="+mn-ea"/>
                <a:cs typeface="+mn-cs"/>
              </a:defRPr>
            </a:lvl7pPr>
            <a:lvl8pPr marL="4803321" algn="l" defTabSz="1372378" rtl="0" eaLnBrk="1" latinLnBrk="0" hangingPunct="1">
              <a:defRPr sz="2701" kern="1200">
                <a:solidFill>
                  <a:schemeClr val="tx1"/>
                </a:solidFill>
                <a:latin typeface="+mn-lt"/>
                <a:ea typeface="+mn-ea"/>
                <a:cs typeface="+mn-cs"/>
              </a:defRPr>
            </a:lvl8pPr>
            <a:lvl9pPr marL="5489510" algn="l" defTabSz="1372378" rtl="0" eaLnBrk="1" latinLnBrk="0" hangingPunct="1">
              <a:defRPr sz="2701" kern="1200">
                <a:solidFill>
                  <a:schemeClr val="tx1"/>
                </a:solidFill>
                <a:latin typeface="+mn-lt"/>
                <a:ea typeface="+mn-ea"/>
                <a:cs typeface="+mn-cs"/>
              </a:defRPr>
            </a:lvl9pPr>
          </a:lstStyle>
          <a:p>
            <a:r>
              <a:rPr lang="en-US" sz="1600" b="1" dirty="0" err="1">
                <a:solidFill>
                  <a:srgbClr val="6EA6FF"/>
                </a:solidFill>
              </a:rPr>
              <a:t>Oportunidades</a:t>
            </a:r>
            <a:r>
              <a:rPr lang="en-US" sz="1600" b="1" dirty="0">
                <a:solidFill>
                  <a:srgbClr val="6EA6FF"/>
                </a:solidFill>
              </a:rPr>
              <a:t> </a:t>
            </a:r>
            <a:r>
              <a:rPr lang="en-US" sz="1600" b="1" dirty="0" err="1">
                <a:solidFill>
                  <a:srgbClr val="6EA6FF"/>
                </a:solidFill>
              </a:rPr>
              <a:t>laborales</a:t>
            </a:r>
            <a:r>
              <a:rPr lang="en-US" sz="1600" b="1" dirty="0">
                <a:solidFill>
                  <a:srgbClr val="6EA6FF"/>
                </a:solidFill>
              </a:rPr>
              <a:t> </a:t>
            </a:r>
            <a:r>
              <a:rPr lang="en-US" sz="1600" b="1" dirty="0" err="1">
                <a:solidFill>
                  <a:srgbClr val="6EA6FF"/>
                </a:solidFill>
              </a:rPr>
              <a:t>en</a:t>
            </a:r>
            <a:r>
              <a:rPr lang="en-US" sz="1600" b="1" dirty="0">
                <a:solidFill>
                  <a:srgbClr val="6EA6FF"/>
                </a:solidFill>
              </a:rPr>
              <a:t> </a:t>
            </a:r>
            <a:r>
              <a:rPr lang="en-US" sz="1600" b="1" dirty="0" err="1">
                <a:solidFill>
                  <a:srgbClr val="6EA6FF"/>
                </a:solidFill>
              </a:rPr>
              <a:t>ciberseguridad</a:t>
            </a:r>
            <a:r>
              <a:rPr lang="en-US" sz="1600" b="1" dirty="0">
                <a:solidFill>
                  <a:srgbClr val="6EA6FF"/>
                </a:solidFill>
              </a:rPr>
              <a:t> </a:t>
            </a:r>
            <a:r>
              <a:rPr lang="en-US" sz="1600" kern="0" dirty="0">
                <a:solidFill>
                  <a:schemeClr val="bg1"/>
                </a:solidFill>
                <a:ea typeface="IBM Plex Sans"/>
                <a:cs typeface="IBM Plex Sans"/>
                <a:sym typeface="IBM Plex Sans"/>
              </a:rPr>
              <a:t>/ </a:t>
            </a:r>
            <a:r>
              <a:rPr lang="en-US" sz="1600" kern="0" dirty="0" err="1">
                <a:solidFill>
                  <a:schemeClr val="bg1"/>
                </a:solidFill>
                <a:ea typeface="IBM Plex Sans"/>
                <a:cs typeface="IBM Plex Sans"/>
                <a:sym typeface="IBM Plex Sans SemiBold"/>
              </a:rPr>
              <a:t>Conoce</a:t>
            </a:r>
            <a:r>
              <a:rPr lang="en-US" sz="1600" kern="0" dirty="0">
                <a:solidFill>
                  <a:schemeClr val="bg1"/>
                </a:solidFill>
                <a:ea typeface="IBM Plex Sans"/>
                <a:cs typeface="IBM Plex Sans"/>
                <a:sym typeface="IBM Plex Sans SemiBold"/>
              </a:rPr>
              <a:t> </a:t>
            </a:r>
            <a:r>
              <a:rPr lang="en-US" sz="1600" kern="0" dirty="0" err="1">
                <a:solidFill>
                  <a:schemeClr val="bg1"/>
                </a:solidFill>
                <a:ea typeface="IBM Plex Sans"/>
                <a:cs typeface="IBM Plex Sans"/>
                <a:sym typeface="IBM Plex Sans SemiBold"/>
              </a:rPr>
              <a:t>más</a:t>
            </a:r>
            <a:endParaRPr lang="en-US" sz="1600" dirty="0">
              <a:solidFill>
                <a:schemeClr val="bg1"/>
              </a:solidFill>
            </a:endParaRPr>
          </a:p>
        </p:txBody>
      </p:sp>
      <p:sp>
        <p:nvSpPr>
          <p:cNvPr id="6" name="Espaço Reservado para Texto 2">
            <a:extLst>
              <a:ext uri="{FF2B5EF4-FFF2-40B4-BE49-F238E27FC236}">
                <a16:creationId xmlns:a16="http://schemas.microsoft.com/office/drawing/2014/main" id="{36E2F9ED-7846-47A8-95F4-FD5DCF6125CD}"/>
              </a:ext>
            </a:extLst>
          </p:cNvPr>
          <p:cNvSpPr txBox="1">
            <a:spLocks/>
          </p:cNvSpPr>
          <p:nvPr/>
        </p:nvSpPr>
        <p:spPr>
          <a:xfrm>
            <a:off x="9601200" y="1604211"/>
            <a:ext cx="8229600" cy="5723606"/>
          </a:xfrm>
          <a:prstGeom prst="rect">
            <a:avLst/>
          </a:prstGeom>
        </p:spPr>
        <p:txBody>
          <a:bodyPr/>
          <a:lstStyle>
            <a:lvl1pPr marL="0" indent="0" algn="l" rtl="0" eaLnBrk="1" fontAlgn="base" hangingPunct="1">
              <a:lnSpc>
                <a:spcPct val="100000"/>
              </a:lnSpc>
              <a:spcBef>
                <a:spcPts val="2200"/>
              </a:spcBef>
              <a:spcAft>
                <a:spcPct val="0"/>
              </a:spcAft>
              <a:buClr>
                <a:srgbClr val="6D6E70"/>
              </a:buClr>
              <a:buSzPct val="90000"/>
              <a:buFont typeface="Wingdings" pitchFamily="2" charset="2"/>
              <a:buNone/>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1pPr>
            <a:lvl2pPr marL="342904"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2pPr>
            <a:lvl3pPr marL="685810" indent="-347472" algn="l" rtl="0" eaLnBrk="1" fontAlgn="base" hangingPunct="1">
              <a:lnSpc>
                <a:spcPct val="100000"/>
              </a:lnSpc>
              <a:spcBef>
                <a:spcPts val="2200"/>
              </a:spcBef>
              <a:spcAft>
                <a:spcPct val="0"/>
              </a:spcAft>
              <a:buClr>
                <a:schemeClr val="bg1"/>
              </a:buClr>
              <a:buSzPct val="100000"/>
              <a:buFont typeface="Arial" panose="020B0604020202020204" pitchFamily="34" charset="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3pPr>
            <a:lvl4pPr marL="1257316" indent="-347472" algn="l" rtl="0" eaLnBrk="1" fontAlgn="base" hangingPunct="1">
              <a:lnSpc>
                <a:spcPct val="100000"/>
              </a:lnSpc>
              <a:spcBef>
                <a:spcPts val="2200"/>
              </a:spcBef>
              <a:spcAft>
                <a:spcPct val="0"/>
              </a:spcAft>
              <a:buClr>
                <a:schemeClr val="bg1"/>
              </a:buClr>
              <a:buSzPct val="100000"/>
              <a:buFont typeface=".AppleSystemUIFont" charset="-120"/>
              <a:buChar char="–"/>
              <a:tabLst/>
              <a:defRPr sz="2800" baseline="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4pPr>
            <a:lvl5pPr marL="1606570" indent="-347472" algn="l" rtl="0" eaLnBrk="1" fontAlgn="base" hangingPunct="1">
              <a:lnSpc>
                <a:spcPct val="100000"/>
              </a:lnSpc>
              <a:spcBef>
                <a:spcPts val="2200"/>
              </a:spcBef>
              <a:spcAft>
                <a:spcPct val="0"/>
              </a:spcAft>
              <a:buClr>
                <a:schemeClr val="bg1"/>
              </a:buClr>
              <a:buFont typeface=".AppleSystemUIFont" charset="-120"/>
              <a:buChar char="»"/>
              <a:tabLst/>
              <a:defRPr sz="2800">
                <a:solidFill>
                  <a:schemeClr val="bg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marL="0" lvl="2" indent="0" defTabSz="1371964" hangingPunct="0">
              <a:lnSpc>
                <a:spcPts val="4000"/>
              </a:lnSpc>
              <a:spcBef>
                <a:spcPts val="1600"/>
              </a:spcBef>
              <a:buNone/>
            </a:pPr>
            <a:r>
              <a:rPr lang="en-US" kern="0" dirty="0" err="1">
                <a:latin typeface="IBM Plex Sans"/>
              </a:rPr>
              <a:t>Ciberseguridad</a:t>
            </a:r>
            <a:r>
              <a:rPr lang="en-US" kern="0" dirty="0">
                <a:latin typeface="IBM Plex Sans"/>
              </a:rPr>
              <a:t> </a:t>
            </a:r>
            <a:r>
              <a:rPr lang="en-US" kern="0" dirty="0" err="1">
                <a:latin typeface="IBM Plex Sans"/>
              </a:rPr>
              <a:t>Vidéo</a:t>
            </a:r>
            <a:r>
              <a:rPr lang="en-US" kern="0" dirty="0">
                <a:latin typeface="IBM Plex Sans"/>
              </a:rPr>
              <a:t> "Top Tips"
</a:t>
            </a:r>
            <a:r>
              <a:rPr lang="en-US" kern="0" dirty="0">
                <a:solidFill>
                  <a:srgbClr val="6EA6FF"/>
                </a:solidFill>
                <a:latin typeface="IBM Plex Sans"/>
                <a:sym typeface="IBM Plex Sans"/>
              </a:rPr>
              <a:t>https://</a:t>
            </a:r>
            <a:r>
              <a:rPr lang="en-US" kern="0" dirty="0" err="1">
                <a:solidFill>
                  <a:srgbClr val="6EA6FF"/>
                </a:solidFill>
                <a:latin typeface="IBM Plex Sans"/>
                <a:sym typeface="IBM Plex Sans"/>
              </a:rPr>
              <a:t>www.youtube.com</a:t>
            </a:r>
            <a:r>
              <a:rPr lang="en-US" kern="0" dirty="0">
                <a:solidFill>
                  <a:srgbClr val="6EA6FF"/>
                </a:solidFill>
                <a:latin typeface="IBM Plex Sans"/>
                <a:sym typeface="IBM Plex Sans"/>
              </a:rPr>
              <a:t>/</a:t>
            </a:r>
            <a:r>
              <a:rPr lang="en-US" kern="0" dirty="0" err="1">
                <a:solidFill>
                  <a:srgbClr val="6EA6FF"/>
                </a:solidFill>
                <a:latin typeface="IBM Plex Sans"/>
                <a:sym typeface="IBM Plex Sans"/>
              </a:rPr>
              <a:t>watch?v</a:t>
            </a:r>
            <a:r>
              <a:rPr lang="en-US" kern="0" dirty="0">
                <a:solidFill>
                  <a:srgbClr val="6EA6FF"/>
                </a:solidFill>
                <a:latin typeface="IBM Plex Sans"/>
                <a:sym typeface="IBM Plex Sans"/>
              </a:rPr>
              <a:t>=ZOtQ21hXJ7k&amp;feature=</a:t>
            </a:r>
            <a:r>
              <a:rPr lang="en-US" kern="0" dirty="0" err="1">
                <a:solidFill>
                  <a:srgbClr val="6EA6FF"/>
                </a:solidFill>
                <a:latin typeface="IBM Plex Sans"/>
                <a:sym typeface="IBM Plex Sans"/>
              </a:rPr>
              <a:t>emb_title</a:t>
            </a:r>
            <a:endParaRPr lang="en-US" kern="0" dirty="0">
              <a:solidFill>
                <a:srgbClr val="6EA6FF"/>
              </a:solidFill>
              <a:latin typeface="IBM Plex Sans"/>
              <a:sym typeface="IBM Plex Sans"/>
            </a:endParaRPr>
          </a:p>
          <a:p>
            <a:pPr marL="0" lvl="2" indent="0" defTabSz="1371964" hangingPunct="0">
              <a:lnSpc>
                <a:spcPts val="4000"/>
              </a:lnSpc>
              <a:spcBef>
                <a:spcPts val="1600"/>
              </a:spcBef>
              <a:buNone/>
            </a:pPr>
            <a:r>
              <a:rPr lang="en-US" kern="0" dirty="0">
                <a:latin typeface="IBM Plex Sans"/>
                <a:sym typeface="IBM Plex Sans"/>
              </a:rPr>
              <a:t>CyberDay4Girls</a:t>
            </a:r>
            <a:br>
              <a:rPr lang="en-US" kern="0" dirty="0">
                <a:latin typeface="IBM Plex Sans"/>
                <a:sym typeface="IBM Plex Sans"/>
              </a:rPr>
            </a:br>
            <a:r>
              <a:rPr lang="en-US" kern="0" dirty="0">
                <a:solidFill>
                  <a:srgbClr val="6EA6FF"/>
                </a:solidFill>
                <a:latin typeface="IBM Plex Sans"/>
                <a:sym typeface="IBM Plex Sans"/>
              </a:rPr>
              <a:t>ibm.com/security/news/</a:t>
            </a:r>
            <a:r>
              <a:rPr lang="en-US" kern="0" dirty="0" err="1">
                <a:solidFill>
                  <a:srgbClr val="6EA6FF"/>
                </a:solidFill>
                <a:latin typeface="IBM Plex Sans"/>
                <a:sym typeface="IBM Plex Sans"/>
              </a:rPr>
              <a:t>cyberday</a:t>
            </a:r>
            <a:r>
              <a:rPr lang="en-US" kern="0" dirty="0">
                <a:solidFill>
                  <a:srgbClr val="6EA6FF"/>
                </a:solidFill>
                <a:latin typeface="IBM Plex Sans"/>
                <a:sym typeface="IBM Plex Sans"/>
              </a:rPr>
              <a:t>-for-girls</a:t>
            </a:r>
          </a:p>
          <a:p>
            <a:pPr marL="0" lvl="2" indent="0" defTabSz="1371964" hangingPunct="0">
              <a:lnSpc>
                <a:spcPts val="4000"/>
              </a:lnSpc>
              <a:spcBef>
                <a:spcPts val="1600"/>
              </a:spcBef>
              <a:buNone/>
            </a:pPr>
            <a:r>
              <a:rPr lang="en-US" kern="0" dirty="0">
                <a:latin typeface="IBM Plex Sans"/>
                <a:sym typeface="IBM Plex Sans"/>
              </a:rPr>
              <a:t>PTECH</a:t>
            </a:r>
          </a:p>
          <a:p>
            <a:pPr marL="0" lvl="2" indent="0" defTabSz="1371964" hangingPunct="0">
              <a:lnSpc>
                <a:spcPts val="4000"/>
              </a:lnSpc>
              <a:spcBef>
                <a:spcPts val="1600"/>
              </a:spcBef>
              <a:buNone/>
            </a:pPr>
            <a:r>
              <a:rPr lang="en-US" kern="0" dirty="0">
                <a:solidFill>
                  <a:srgbClr val="6EA6FF"/>
                </a:solidFill>
                <a:latin typeface="IBM Plex Sans"/>
                <a:sym typeface="IBM Plex Sans"/>
              </a:rPr>
              <a:t>ptech.org/p-tech-learning/</a:t>
            </a:r>
          </a:p>
          <a:p>
            <a:pPr marL="0" lvl="2" indent="0" defTabSz="1371964" hangingPunct="0">
              <a:lnSpc>
                <a:spcPts val="4000"/>
              </a:lnSpc>
              <a:spcBef>
                <a:spcPts val="1600"/>
              </a:spcBef>
              <a:buNone/>
            </a:pPr>
            <a:r>
              <a:rPr lang="en-US" kern="0" dirty="0">
                <a:latin typeface="IBM Plex Sans"/>
                <a:sym typeface="IBM Plex Sans"/>
              </a:rPr>
              <a:t>IBM cybersecurity careers</a:t>
            </a:r>
          </a:p>
          <a:p>
            <a:pPr marL="0" lvl="2" indent="0" defTabSz="1371964" hangingPunct="0">
              <a:lnSpc>
                <a:spcPts val="4000"/>
              </a:lnSpc>
              <a:spcBef>
                <a:spcPts val="1600"/>
              </a:spcBef>
              <a:buNone/>
            </a:pPr>
            <a:r>
              <a:rPr lang="en-US" kern="0" dirty="0">
                <a:solidFill>
                  <a:srgbClr val="6EA6FF"/>
                </a:solidFill>
                <a:latin typeface="IBM Plex Sans"/>
                <a:sym typeface="IBM Plex Sans"/>
              </a:rPr>
              <a:t>ibm.com/security/careers</a:t>
            </a:r>
          </a:p>
          <a:p>
            <a:pPr marL="0" lvl="2" indent="0" defTabSz="1371964" hangingPunct="0">
              <a:lnSpc>
                <a:spcPts val="4000"/>
              </a:lnSpc>
              <a:spcBef>
                <a:spcPts val="1600"/>
              </a:spcBef>
              <a:buNone/>
            </a:pPr>
            <a:r>
              <a:rPr lang="en-US" kern="0" dirty="0">
                <a:latin typeface="IBM Plex Sans"/>
                <a:sym typeface="IBM Plex Sans"/>
              </a:rPr>
              <a:t>IBM Design Thinking</a:t>
            </a:r>
            <a:br>
              <a:rPr lang="en-US" kern="0" dirty="0">
                <a:latin typeface="IBM Plex Sans"/>
                <a:sym typeface="IBM Plex Sans"/>
              </a:rPr>
            </a:br>
            <a:r>
              <a:rPr lang="en-US" kern="0" dirty="0">
                <a:solidFill>
                  <a:srgbClr val="6EA6FF"/>
                </a:solidFill>
                <a:latin typeface="IBM Plex Sans"/>
                <a:sym typeface="IBM Plex Sans"/>
              </a:rPr>
              <a:t>youtube.com/</a:t>
            </a:r>
            <a:r>
              <a:rPr lang="en-US" kern="0" dirty="0" err="1">
                <a:solidFill>
                  <a:srgbClr val="6EA6FF"/>
                </a:solidFill>
                <a:latin typeface="IBM Plex Sans"/>
                <a:sym typeface="IBM Plex Sans"/>
              </a:rPr>
              <a:t>watch?v</a:t>
            </a:r>
            <a:r>
              <a:rPr lang="en-US" kern="0" dirty="0">
                <a:solidFill>
                  <a:srgbClr val="6EA6FF"/>
                </a:solidFill>
                <a:latin typeface="IBM Plex Sans"/>
                <a:sym typeface="IBM Plex Sans"/>
              </a:rPr>
              <a:t>=</a:t>
            </a:r>
            <a:r>
              <a:rPr lang="en-US" kern="0" dirty="0" err="1">
                <a:solidFill>
                  <a:srgbClr val="6EA6FF"/>
                </a:solidFill>
                <a:latin typeface="IBM Plex Sans"/>
                <a:sym typeface="IBM Plex Sans"/>
              </a:rPr>
              <a:t>psLjEBUOnVs</a:t>
            </a:r>
            <a:endParaRPr lang="en-US" kern="0" dirty="0">
              <a:solidFill>
                <a:srgbClr val="6EA6FF"/>
              </a:solidFill>
              <a:latin typeface="IBM Plex Sans"/>
              <a:sym typeface="IBM Plex Sans"/>
            </a:endParaRPr>
          </a:p>
        </p:txBody>
      </p:sp>
    </p:spTree>
    <p:extLst>
      <p:ext uri="{BB962C8B-B14F-4D97-AF65-F5344CB8AC3E}">
        <p14:creationId xmlns:p14="http://schemas.microsoft.com/office/powerpoint/2010/main" val="41280436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¿Tienes una </a:t>
            </a:r>
            <a:r>
              <a:rPr lang="pt-BR" b="0" dirty="0">
                <a:solidFill>
                  <a:srgbClr val="408BFC"/>
                </a:solidFill>
                <a:latin typeface="IBM Plex Sans SemiBold" panose="020B0703050203000203" pitchFamily="34" charset="0"/>
              </a:rPr>
              <a:t>cuenta en redes sociales?</a:t>
            </a:r>
            <a:br>
              <a:rPr lang="pt-BR" dirty="0"/>
            </a:br>
            <a:endParaRPr lang="pt-BR" dirty="0"/>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5</a:t>
            </a:fld>
            <a:endParaRPr lang="en-US" dirty="0"/>
          </a:p>
        </p:txBody>
      </p:sp>
    </p:spTree>
    <p:extLst>
      <p:ext uri="{BB962C8B-B14F-4D97-AF65-F5344CB8AC3E}">
        <p14:creationId xmlns:p14="http://schemas.microsoft.com/office/powerpoint/2010/main" val="9299041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sz="18000" b="0" dirty="0">
                <a:latin typeface="IBM Plex Sans SemiBold" panose="020B0703050203000203" pitchFamily="34" charset="0"/>
              </a:rPr>
              <a:t>¿Reproduces en línea </a:t>
            </a:r>
            <a:r>
              <a:rPr lang="pt-BR" sz="18000" b="0" dirty="0">
                <a:solidFill>
                  <a:srgbClr val="0062FF"/>
                </a:solidFill>
                <a:latin typeface="IBM Plex Sans SemiBold" panose="020B0703050203000203" pitchFamily="34" charset="0"/>
              </a:rPr>
              <a:t>películas o programas de tv?</a:t>
            </a:r>
            <a:br>
              <a:rPr lang="pt-BR" sz="18000" dirty="0">
                <a:solidFill>
                  <a:srgbClr val="408BFC"/>
                </a:solidFill>
              </a:rPr>
            </a:br>
            <a:endParaRPr lang="pt-BR" sz="18000" dirty="0">
              <a:solidFill>
                <a:srgbClr val="408BFC"/>
              </a:solidFill>
            </a:endParaRPr>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6</a:t>
            </a:fld>
            <a:endParaRPr lang="en-US" dirty="0"/>
          </a:p>
        </p:txBody>
      </p:sp>
    </p:spTree>
    <p:extLst>
      <p:ext uri="{BB962C8B-B14F-4D97-AF65-F5344CB8AC3E}">
        <p14:creationId xmlns:p14="http://schemas.microsoft.com/office/powerpoint/2010/main" val="3781764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10783E5-1729-E145-9C8C-BAE16DF36B44}"/>
              </a:ext>
            </a:extLst>
          </p:cNvPr>
          <p:cNvSpPr>
            <a:spLocks noGrp="1"/>
          </p:cNvSpPr>
          <p:nvPr>
            <p:ph type="title"/>
          </p:nvPr>
        </p:nvSpPr>
        <p:spPr/>
        <p:txBody>
          <a:bodyPr/>
          <a:lstStyle/>
          <a:p>
            <a:r>
              <a:rPr lang="pt-BR" b="0" dirty="0">
                <a:latin typeface="IBM Plex Sans SemiBold" panose="020B0703050203000203" pitchFamily="34" charset="0"/>
              </a:rPr>
              <a:t>¿Descargas </a:t>
            </a:r>
            <a:br>
              <a:rPr lang="pt-BR" b="0" dirty="0">
                <a:latin typeface="IBM Plex Sans SemiBold" panose="020B0703050203000203" pitchFamily="34" charset="0"/>
              </a:rPr>
            </a:br>
            <a:r>
              <a:rPr lang="pt-BR" b="0" dirty="0">
                <a:solidFill>
                  <a:srgbClr val="6EA6FF"/>
                </a:solidFill>
                <a:latin typeface="IBM Plex Sans SemiBold" panose="020B0703050203000203" pitchFamily="34" charset="0"/>
              </a:rPr>
              <a:t>aplicaciones?</a:t>
            </a:r>
            <a:br>
              <a:rPr lang="pt-BR" dirty="0"/>
            </a:br>
            <a:endParaRPr lang="pt-BR" dirty="0"/>
          </a:p>
        </p:txBody>
      </p:sp>
      <p:sp>
        <p:nvSpPr>
          <p:cNvPr id="3" name="Espaço Reservado para Rodapé 2">
            <a:extLst>
              <a:ext uri="{FF2B5EF4-FFF2-40B4-BE49-F238E27FC236}">
                <a16:creationId xmlns:a16="http://schemas.microsoft.com/office/drawing/2014/main" id="{936CDB25-97EA-5A4C-9220-B8FDA1F614D1}"/>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4" name="Espaço Reservado para Número de Slide 3">
            <a:extLst>
              <a:ext uri="{FF2B5EF4-FFF2-40B4-BE49-F238E27FC236}">
                <a16:creationId xmlns:a16="http://schemas.microsoft.com/office/drawing/2014/main" id="{0CC80E71-0713-BD45-86AB-2604D9F45154}"/>
              </a:ext>
            </a:extLst>
          </p:cNvPr>
          <p:cNvSpPr>
            <a:spLocks noGrp="1"/>
          </p:cNvSpPr>
          <p:nvPr>
            <p:ph type="sldNum" sz="quarter" idx="11"/>
          </p:nvPr>
        </p:nvSpPr>
        <p:spPr/>
        <p:txBody>
          <a:bodyPr/>
          <a:lstStyle/>
          <a:p>
            <a:fld id="{59395FB3-9C97-154F-86B2-7E381B951268}" type="slidenum">
              <a:rPr lang="en-US" smtClean="0"/>
              <a:pPr/>
              <a:t>7</a:t>
            </a:fld>
            <a:endParaRPr lang="en-US" dirty="0"/>
          </a:p>
        </p:txBody>
      </p:sp>
    </p:spTree>
    <p:extLst>
      <p:ext uri="{BB962C8B-B14F-4D97-AF65-F5344CB8AC3E}">
        <p14:creationId xmlns:p14="http://schemas.microsoft.com/office/powerpoint/2010/main" val="6124757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91BF4DC-0191-A14F-B262-8E44E313CEB9}"/>
              </a:ext>
            </a:extLst>
          </p:cNvPr>
          <p:cNvSpPr>
            <a:spLocks noGrp="1"/>
          </p:cNvSpPr>
          <p:nvPr>
            <p:ph type="title"/>
          </p:nvPr>
        </p:nvSpPr>
        <p:spPr/>
        <p:txBody>
          <a:bodyPr/>
          <a:lstStyle/>
          <a:p>
            <a:r>
              <a:rPr lang="pt-BR" dirty="0"/>
              <a:t>¿</a:t>
            </a:r>
            <a:r>
              <a:rPr lang="es-ES" dirty="0"/>
              <a:t>Respondiste sí a cualquiera de estas preguntas</a:t>
            </a:r>
            <a:r>
              <a:rPr lang="pt-BR" dirty="0"/>
              <a:t>?</a:t>
            </a:r>
          </a:p>
        </p:txBody>
      </p:sp>
      <p:sp>
        <p:nvSpPr>
          <p:cNvPr id="3" name="Espaço Reservado para Texto 2">
            <a:extLst>
              <a:ext uri="{FF2B5EF4-FFF2-40B4-BE49-F238E27FC236}">
                <a16:creationId xmlns:a16="http://schemas.microsoft.com/office/drawing/2014/main" id="{FF27234A-3809-3E4E-BD97-42E803D2689E}"/>
              </a:ext>
            </a:extLst>
          </p:cNvPr>
          <p:cNvSpPr>
            <a:spLocks noGrp="1"/>
          </p:cNvSpPr>
          <p:nvPr>
            <p:ph type="body" sz="quarter" idx="12"/>
          </p:nvPr>
        </p:nvSpPr>
        <p:spPr>
          <a:xfrm>
            <a:off x="9144000" y="402709"/>
            <a:ext cx="8686800" cy="8597217"/>
          </a:xfrm>
        </p:spPr>
        <p:txBody>
          <a:bodyPr/>
          <a:lstStyle/>
          <a:p>
            <a:r>
              <a:rPr lang="pt-BR" sz="9600" b="1" dirty="0">
                <a:solidFill>
                  <a:srgbClr val="0062FF"/>
                </a:solidFill>
              </a:rPr>
              <a:t>Es tiempo de hablar de ciberseguridad</a:t>
            </a:r>
          </a:p>
        </p:txBody>
      </p:sp>
      <p:sp>
        <p:nvSpPr>
          <p:cNvPr id="4" name="Espaço Reservado para Rodapé 3">
            <a:extLst>
              <a:ext uri="{FF2B5EF4-FFF2-40B4-BE49-F238E27FC236}">
                <a16:creationId xmlns:a16="http://schemas.microsoft.com/office/drawing/2014/main" id="{08AB16EA-C340-2545-B12B-E201E8038FAC}"/>
              </a:ext>
            </a:extLst>
          </p:cNvPr>
          <p:cNvSpPr>
            <a:spLocks noGrp="1"/>
          </p:cNvSpPr>
          <p:nvPr>
            <p:ph type="ftr" sz="quarter" idx="10"/>
          </p:nvPr>
        </p:nvSpPr>
        <p:spPr/>
        <p:txBody>
          <a:bodyPr/>
          <a:lstStyle/>
          <a:p>
            <a:r>
              <a:rPr lang="pt-BR" dirty="0"/>
              <a:t>IBM </a:t>
            </a:r>
            <a:r>
              <a:rPr lang="pt-BR" dirty="0" err="1"/>
              <a:t>Volunteers</a:t>
            </a:r>
            <a:r>
              <a:rPr lang="pt-BR" dirty="0"/>
              <a:t> / </a:t>
            </a:r>
            <a:r>
              <a:rPr lang="pt-BR" dirty="0" err="1"/>
              <a:t>Activity</a:t>
            </a:r>
            <a:r>
              <a:rPr lang="pt-BR" dirty="0"/>
              <a:t> Kit / </a:t>
            </a:r>
            <a:r>
              <a:rPr lang="pt-BR" dirty="0" err="1"/>
              <a:t>Cybersecurity</a:t>
            </a:r>
            <a:r>
              <a:rPr lang="pt-BR" dirty="0"/>
              <a:t> / © 2019 IBM Corporation</a:t>
            </a:r>
          </a:p>
        </p:txBody>
      </p:sp>
      <p:sp>
        <p:nvSpPr>
          <p:cNvPr id="5" name="Espaço Reservado para Número de Slide 4">
            <a:extLst>
              <a:ext uri="{FF2B5EF4-FFF2-40B4-BE49-F238E27FC236}">
                <a16:creationId xmlns:a16="http://schemas.microsoft.com/office/drawing/2014/main" id="{C0EC0D8D-F6CA-1E4D-8FD9-E209BDD709CA}"/>
              </a:ext>
            </a:extLst>
          </p:cNvPr>
          <p:cNvSpPr>
            <a:spLocks noGrp="1"/>
          </p:cNvSpPr>
          <p:nvPr>
            <p:ph type="sldNum" sz="quarter" idx="11"/>
          </p:nvPr>
        </p:nvSpPr>
        <p:spPr/>
        <p:txBody>
          <a:bodyPr/>
          <a:lstStyle/>
          <a:p>
            <a:fld id="{59395FB3-9C97-154F-86B2-7E381B951268}" type="slidenum">
              <a:rPr lang="en-US" smtClean="0"/>
              <a:pPr/>
              <a:t>8</a:t>
            </a:fld>
            <a:endParaRPr lang="en-US" dirty="0"/>
          </a:p>
        </p:txBody>
      </p:sp>
      <p:sp>
        <p:nvSpPr>
          <p:cNvPr id="6" name="CaixaDeTexto 5">
            <a:extLst>
              <a:ext uri="{FF2B5EF4-FFF2-40B4-BE49-F238E27FC236}">
                <a16:creationId xmlns:a16="http://schemas.microsoft.com/office/drawing/2014/main" id="{C95D9EA7-CF8E-6847-BB15-52C894D485BA}"/>
              </a:ext>
            </a:extLst>
          </p:cNvPr>
          <p:cNvSpPr txBox="1"/>
          <p:nvPr/>
        </p:nvSpPr>
        <p:spPr>
          <a:xfrm>
            <a:off x="-1094282" y="8049718"/>
            <a:ext cx="309700" cy="307777"/>
          </a:xfrm>
          <a:prstGeom prst="rect">
            <a:avLst/>
          </a:prstGeom>
          <a:noFill/>
        </p:spPr>
        <p:txBody>
          <a:bodyPr wrap="none" rtlCol="0">
            <a:spAutoFit/>
          </a:bodyPr>
          <a:lstStyle/>
          <a:p>
            <a:pPr algn="l"/>
            <a:r>
              <a:rPr lang="pt-BR" sz="1400" dirty="0">
                <a:solidFill>
                  <a:schemeClr val="tx1"/>
                </a:solidFill>
                <a:latin typeface="IBM Plex Sans" charset="0"/>
                <a:ea typeface="IBM Plex Sans" charset="0"/>
                <a:cs typeface="IBM Plex Sans" charset="0"/>
              </a:rPr>
              <a:t>   </a:t>
            </a:r>
          </a:p>
        </p:txBody>
      </p:sp>
    </p:spTree>
    <p:extLst>
      <p:ext uri="{BB962C8B-B14F-4D97-AF65-F5344CB8AC3E}">
        <p14:creationId xmlns:p14="http://schemas.microsoft.com/office/powerpoint/2010/main" val="870154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B7E0B3D-CE87-3440-B1EE-B132E55C8F30}"/>
              </a:ext>
            </a:extLst>
          </p:cNvPr>
          <p:cNvSpPr>
            <a:spLocks noGrp="1"/>
          </p:cNvSpPr>
          <p:nvPr>
            <p:ph type="title"/>
          </p:nvPr>
        </p:nvSpPr>
        <p:spPr/>
        <p:txBody>
          <a:bodyPr/>
          <a:lstStyle/>
          <a:p>
            <a:r>
              <a:rPr lang="pt-BR" dirty="0">
                <a:solidFill>
                  <a:schemeClr val="bg1"/>
                </a:solidFill>
              </a:rPr>
              <a:t>Contenido</a:t>
            </a:r>
          </a:p>
        </p:txBody>
      </p:sp>
      <p:sp>
        <p:nvSpPr>
          <p:cNvPr id="5" name="Espaço Reservado para Rodapé 4">
            <a:extLst>
              <a:ext uri="{FF2B5EF4-FFF2-40B4-BE49-F238E27FC236}">
                <a16:creationId xmlns:a16="http://schemas.microsoft.com/office/drawing/2014/main" id="{3583DB14-9CAB-414C-9ABE-2740F7B48B06}"/>
              </a:ext>
            </a:extLst>
          </p:cNvPr>
          <p:cNvSpPr>
            <a:spLocks noGrp="1"/>
          </p:cNvSpPr>
          <p:nvPr>
            <p:ph type="ftr" sz="quarter" idx="10"/>
          </p:nvPr>
        </p:nvSpPr>
        <p:spPr/>
        <p:txBody>
          <a:bodyPr/>
          <a:lstStyle/>
          <a:p>
            <a:r>
              <a:rPr lang="pt-BR" dirty="0">
                <a:solidFill>
                  <a:schemeClr val="bg1"/>
                </a:solidFill>
              </a:rPr>
              <a:t>IBM </a:t>
            </a:r>
            <a:r>
              <a:rPr lang="pt-BR" dirty="0" err="1">
                <a:solidFill>
                  <a:schemeClr val="bg1"/>
                </a:solidFill>
              </a:rPr>
              <a:t>Volunteers</a:t>
            </a:r>
            <a:r>
              <a:rPr lang="pt-BR" dirty="0">
                <a:solidFill>
                  <a:schemeClr val="bg1"/>
                </a:solidFill>
              </a:rPr>
              <a:t> / </a:t>
            </a:r>
            <a:r>
              <a:rPr lang="pt-BR" dirty="0" err="1">
                <a:solidFill>
                  <a:schemeClr val="bg1"/>
                </a:solidFill>
              </a:rPr>
              <a:t>Activity</a:t>
            </a:r>
            <a:r>
              <a:rPr lang="pt-BR" dirty="0">
                <a:solidFill>
                  <a:schemeClr val="bg1"/>
                </a:solidFill>
              </a:rPr>
              <a:t> Kit / </a:t>
            </a:r>
            <a:r>
              <a:rPr lang="pt-BR" dirty="0" err="1">
                <a:solidFill>
                  <a:schemeClr val="bg1"/>
                </a:solidFill>
              </a:rPr>
              <a:t>Cybersecurity</a:t>
            </a:r>
            <a:r>
              <a:rPr lang="pt-BR" dirty="0">
                <a:solidFill>
                  <a:schemeClr val="bg1"/>
                </a:solidFill>
              </a:rPr>
              <a:t> / © 2019 IBM Corporation</a:t>
            </a:r>
          </a:p>
        </p:txBody>
      </p:sp>
      <p:sp>
        <p:nvSpPr>
          <p:cNvPr id="6" name="Espaço Reservado para Número de Slide 5">
            <a:extLst>
              <a:ext uri="{FF2B5EF4-FFF2-40B4-BE49-F238E27FC236}">
                <a16:creationId xmlns:a16="http://schemas.microsoft.com/office/drawing/2014/main" id="{9043F48E-9BEA-D745-BA12-48C5A776A521}"/>
              </a:ext>
            </a:extLst>
          </p:cNvPr>
          <p:cNvSpPr>
            <a:spLocks noGrp="1"/>
          </p:cNvSpPr>
          <p:nvPr>
            <p:ph type="sldNum" sz="quarter" idx="11"/>
          </p:nvPr>
        </p:nvSpPr>
        <p:spPr/>
        <p:txBody>
          <a:bodyPr/>
          <a:lstStyle/>
          <a:p>
            <a:fld id="{59395FB3-9C97-154F-86B2-7E381B951268}" type="slidenum">
              <a:rPr lang="en-US" smtClean="0"/>
              <a:pPr/>
              <a:t>9</a:t>
            </a:fld>
            <a:endParaRPr lang="en-US" dirty="0"/>
          </a:p>
        </p:txBody>
      </p:sp>
      <p:sp>
        <p:nvSpPr>
          <p:cNvPr id="4" name="Rectangle 3">
            <a:extLst>
              <a:ext uri="{FF2B5EF4-FFF2-40B4-BE49-F238E27FC236}">
                <a16:creationId xmlns:a16="http://schemas.microsoft.com/office/drawing/2014/main" id="{22B8E3E1-E853-4D80-B507-FBA5D2ACAEF4}"/>
              </a:ext>
            </a:extLst>
          </p:cNvPr>
          <p:cNvSpPr/>
          <p:nvPr/>
        </p:nvSpPr>
        <p:spPr bwMode="auto">
          <a:xfrm>
            <a:off x="9144000" y="-1"/>
            <a:ext cx="9143866" cy="3441600"/>
          </a:xfrm>
          <a:prstGeom prst="rect">
            <a:avLst/>
          </a:prstGeom>
          <a:solidFill>
            <a:schemeClr val="accent2"/>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3" name="Espaço Reservado para Texto 2">
            <a:extLst>
              <a:ext uri="{FF2B5EF4-FFF2-40B4-BE49-F238E27FC236}">
                <a16:creationId xmlns:a16="http://schemas.microsoft.com/office/drawing/2014/main" id="{490A325E-A8BB-BA43-9FA0-36081421E59E}"/>
              </a:ext>
            </a:extLst>
          </p:cNvPr>
          <p:cNvSpPr>
            <a:spLocks noGrp="1"/>
          </p:cNvSpPr>
          <p:nvPr>
            <p:ph type="body" sz="quarter" idx="13"/>
          </p:nvPr>
        </p:nvSpPr>
        <p:spPr>
          <a:xfrm>
            <a:off x="9601066" y="498918"/>
            <a:ext cx="8229600" cy="614502"/>
          </a:xfrm>
        </p:spPr>
        <p:txBody>
          <a:bodyPr/>
          <a:lstStyle/>
          <a:p>
            <a:r>
              <a:rPr lang="pt-BR" dirty="0">
                <a:solidFill>
                  <a:schemeClr val="bg1"/>
                </a:solidFill>
              </a:rPr>
              <a:t>Protégete</a:t>
            </a:r>
          </a:p>
        </p:txBody>
      </p:sp>
      <p:sp>
        <p:nvSpPr>
          <p:cNvPr id="9" name="Rectangle 8">
            <a:extLst>
              <a:ext uri="{FF2B5EF4-FFF2-40B4-BE49-F238E27FC236}">
                <a16:creationId xmlns:a16="http://schemas.microsoft.com/office/drawing/2014/main" id="{D3FFB06D-F4D5-4E1C-9C3A-83B53AF0734A}"/>
              </a:ext>
            </a:extLst>
          </p:cNvPr>
          <p:cNvSpPr/>
          <p:nvPr/>
        </p:nvSpPr>
        <p:spPr bwMode="auto">
          <a:xfrm>
            <a:off x="9144000" y="3445199"/>
            <a:ext cx="9144000" cy="3441600"/>
          </a:xfrm>
          <a:prstGeom prst="rect">
            <a:avLst/>
          </a:prstGeom>
          <a:solidFill>
            <a:srgbClr val="408BFC"/>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10" name="Rectangle 9">
            <a:extLst>
              <a:ext uri="{FF2B5EF4-FFF2-40B4-BE49-F238E27FC236}">
                <a16:creationId xmlns:a16="http://schemas.microsoft.com/office/drawing/2014/main" id="{C0AACCFE-3DFC-4E9D-93B3-34D2D5EB7903}"/>
              </a:ext>
            </a:extLst>
          </p:cNvPr>
          <p:cNvSpPr/>
          <p:nvPr/>
        </p:nvSpPr>
        <p:spPr bwMode="auto">
          <a:xfrm>
            <a:off x="9143866" y="6854925"/>
            <a:ext cx="9144000" cy="3441600"/>
          </a:xfrm>
          <a:prstGeom prst="rect">
            <a:avLst/>
          </a:prstGeom>
          <a:solidFill>
            <a:srgbClr val="6EA6FF"/>
          </a:solidFill>
          <a:ln w="19050">
            <a:noFill/>
            <a:headEnd type="none" w="med" len="med"/>
            <a:tailEnd type="none" w="med" len="med"/>
          </a:ln>
          <a:effectLst/>
        </p:spPr>
        <p:style>
          <a:lnRef idx="2">
            <a:schemeClr val="accent6"/>
          </a:lnRef>
          <a:fillRef idx="1">
            <a:schemeClr val="lt1"/>
          </a:fillRef>
          <a:effectRef idx="0">
            <a:schemeClr val="accent6"/>
          </a:effectRef>
          <a:fontRef idx="minor">
            <a:schemeClr val="dk1"/>
          </a:fontRef>
        </p:style>
        <p:txBody>
          <a:bodyPr vert="horz" wrap="square" lIns="36000" tIns="36000" rIns="36000" bIns="36000" numCol="1" rtlCol="0" anchor="t" anchorCtr="0" compatLnSpc="1">
            <a:prstTxWarp prst="textNoShape">
              <a:avLst/>
            </a:prstTxWarp>
          </a:bodyPr>
          <a:lstStyle/>
          <a:p>
            <a:pPr marL="0" marR="0" indent="0" algn="l" defTabSz="914400" rtl="0" eaLnBrk="1" fontAlgn="base" latinLnBrk="0" hangingPunct="1">
              <a:lnSpc>
                <a:spcPct val="90000"/>
              </a:lnSpc>
              <a:spcBef>
                <a:spcPct val="0"/>
              </a:spcBef>
              <a:spcAft>
                <a:spcPct val="0"/>
              </a:spcAft>
              <a:buClrTx/>
              <a:buSzTx/>
              <a:buFontTx/>
              <a:buNone/>
              <a:tabLst/>
            </a:pPr>
            <a:endParaRPr kumimoji="0" lang="en-US" sz="1400" b="0" i="0" u="none" strike="noStrike" cap="none" normalizeH="0" baseline="0" dirty="0">
              <a:ln>
                <a:noFill/>
              </a:ln>
              <a:solidFill>
                <a:schemeClr val="bg1"/>
              </a:solidFill>
              <a:effectLst/>
              <a:latin typeface="IBM Plex Sans" panose="020B0503050203000203" pitchFamily="34" charset="0"/>
            </a:endParaRPr>
          </a:p>
        </p:txBody>
      </p:sp>
      <p:sp>
        <p:nvSpPr>
          <p:cNvPr id="7" name="Espaço Reservado para Texto 2">
            <a:extLst>
              <a:ext uri="{FF2B5EF4-FFF2-40B4-BE49-F238E27FC236}">
                <a16:creationId xmlns:a16="http://schemas.microsoft.com/office/drawing/2014/main" id="{FBC621DC-9D7F-4537-90EC-A2CFDD3F68AC}"/>
              </a:ext>
            </a:extLst>
          </p:cNvPr>
          <p:cNvSpPr txBox="1">
            <a:spLocks/>
          </p:cNvSpPr>
          <p:nvPr/>
        </p:nvSpPr>
        <p:spPr>
          <a:xfrm>
            <a:off x="9601200" y="3863975"/>
            <a:ext cx="8229600" cy="693114"/>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Toma control de tu información</a:t>
            </a:r>
          </a:p>
        </p:txBody>
      </p:sp>
      <p:sp>
        <p:nvSpPr>
          <p:cNvPr id="8" name="Espaço Reservado para Texto 2">
            <a:extLst>
              <a:ext uri="{FF2B5EF4-FFF2-40B4-BE49-F238E27FC236}">
                <a16:creationId xmlns:a16="http://schemas.microsoft.com/office/drawing/2014/main" id="{9AE06E35-ED68-408C-AF90-5113F676F043}"/>
              </a:ext>
            </a:extLst>
          </p:cNvPr>
          <p:cNvSpPr txBox="1">
            <a:spLocks/>
          </p:cNvSpPr>
          <p:nvPr/>
        </p:nvSpPr>
        <p:spPr>
          <a:xfrm>
            <a:off x="9601066" y="7316855"/>
            <a:ext cx="8229600" cy="614502"/>
          </a:xfrm>
          <a:prstGeom prst="rect">
            <a:avLst/>
          </a:prstGeom>
        </p:spPr>
        <p:txBody>
          <a:bodyPr vert="horz" lIns="0" tIns="0" rIns="0" bIns="0" rtlCol="0">
            <a:noAutofit/>
          </a:bodyPr>
          <a:lstStyle>
            <a:lvl1pPr marL="0" indent="0" algn="l" rtl="0" eaLnBrk="1" fontAlgn="base" hangingPunct="1">
              <a:lnSpc>
                <a:spcPct val="100000"/>
              </a:lnSpc>
              <a:spcBef>
                <a:spcPts val="0"/>
              </a:spcBef>
              <a:spcAft>
                <a:spcPct val="0"/>
              </a:spcAft>
              <a:buClr>
                <a:schemeClr val="tx1"/>
              </a:buClr>
              <a:buSzPct val="90000"/>
              <a:buFont typeface="Wingdings" pitchFamily="2" charset="2"/>
              <a:buNone/>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1pPr>
            <a:lvl2pPr marL="0" indent="0" algn="l" rtl="0" eaLnBrk="1" fontAlgn="base" hangingPunct="1">
              <a:lnSpc>
                <a:spcPct val="100000"/>
              </a:lnSpc>
              <a:spcBef>
                <a:spcPts val="0"/>
              </a:spcBef>
              <a:spcAft>
                <a:spcPct val="0"/>
              </a:spcAft>
              <a:buClr>
                <a:schemeClr val="tx1"/>
              </a:buClr>
              <a:buSzPct val="100000"/>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2pPr>
            <a:lvl3pPr marL="403230" indent="0" algn="l" rtl="0" eaLnBrk="1" fontAlgn="base" hangingPunct="1">
              <a:lnSpc>
                <a:spcPct val="100000"/>
              </a:lnSpc>
              <a:spcBef>
                <a:spcPts val="2200"/>
              </a:spcBef>
              <a:spcAft>
                <a:spcPct val="0"/>
              </a:spcAft>
              <a:buClr>
                <a:schemeClr val="tx1"/>
              </a:buClr>
              <a:buSzPct val="100000"/>
              <a:buFont typeface="Arial" panose="020B0604020202020204" pitchFamily="34" charset="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3pPr>
            <a:lvl4pPr marL="869962" indent="0" algn="l" rtl="0" eaLnBrk="1" fontAlgn="base" hangingPunct="1">
              <a:lnSpc>
                <a:spcPct val="100000"/>
              </a:lnSpc>
              <a:spcBef>
                <a:spcPts val="2200"/>
              </a:spcBef>
              <a:spcAft>
                <a:spcPct val="0"/>
              </a:spcAft>
              <a:buClr>
                <a:schemeClr val="tx1"/>
              </a:buClr>
              <a:buSzPct val="100000"/>
              <a:buFont typeface=".AppleSystemUIFont" charset="-120"/>
              <a:buNone/>
              <a:tabLst/>
              <a:defRPr sz="2800" baseline="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4pPr>
            <a:lvl5pPr marL="1263666" indent="0" algn="l" rtl="0" eaLnBrk="1" fontAlgn="base" hangingPunct="1">
              <a:lnSpc>
                <a:spcPct val="100000"/>
              </a:lnSpc>
              <a:spcBef>
                <a:spcPts val="2200"/>
              </a:spcBef>
              <a:spcAft>
                <a:spcPct val="0"/>
              </a:spcAft>
              <a:buClr>
                <a:schemeClr val="tx1"/>
              </a:buClr>
              <a:buFont typeface=".AppleSystemUIFont" charset="-120"/>
              <a:buNone/>
              <a:tabLst/>
              <a:defRPr sz="2800">
                <a:solidFill>
                  <a:schemeClr val="tx1"/>
                </a:solidFill>
                <a:latin typeface="IBM Plex Sans" panose="020B0503050203000203" pitchFamily="34" charset="0"/>
                <a:ea typeface="IBM Plex Sans" panose="020B0503050203000203" pitchFamily="34" charset="0"/>
                <a:cs typeface="IBM Plex Sans" panose="020B0503050203000203" pitchFamily="34" charset="0"/>
              </a:defRPr>
            </a:lvl5pPr>
            <a:lvl6pPr marL="3167442" indent="-259340" algn="l" rtl="0" eaLnBrk="1" fontAlgn="base" hangingPunct="1">
              <a:spcBef>
                <a:spcPct val="20000"/>
              </a:spcBef>
              <a:spcAft>
                <a:spcPct val="0"/>
              </a:spcAft>
              <a:buClr>
                <a:schemeClr val="bg1"/>
              </a:buClr>
              <a:buChar char="»"/>
              <a:defRPr sz="2538">
                <a:solidFill>
                  <a:schemeClr val="bg1"/>
                </a:solidFill>
                <a:latin typeface="Arial" charset="0"/>
              </a:defRPr>
            </a:lvl6pPr>
            <a:lvl7pPr marL="3892582" indent="-259340" algn="l" rtl="0" eaLnBrk="1" fontAlgn="base" hangingPunct="1">
              <a:spcBef>
                <a:spcPct val="20000"/>
              </a:spcBef>
              <a:spcAft>
                <a:spcPct val="0"/>
              </a:spcAft>
              <a:buClr>
                <a:schemeClr val="bg1"/>
              </a:buClr>
              <a:buChar char="»"/>
              <a:defRPr sz="2538">
                <a:solidFill>
                  <a:schemeClr val="bg1"/>
                </a:solidFill>
                <a:latin typeface="Arial" charset="0"/>
              </a:defRPr>
            </a:lvl7pPr>
            <a:lvl8pPr marL="4617720" indent="-259340" algn="l" rtl="0" eaLnBrk="1" fontAlgn="base" hangingPunct="1">
              <a:spcBef>
                <a:spcPct val="20000"/>
              </a:spcBef>
              <a:spcAft>
                <a:spcPct val="0"/>
              </a:spcAft>
              <a:buClr>
                <a:schemeClr val="bg1"/>
              </a:buClr>
              <a:buChar char="»"/>
              <a:defRPr sz="2538">
                <a:solidFill>
                  <a:schemeClr val="bg1"/>
                </a:solidFill>
                <a:latin typeface="Arial" charset="0"/>
              </a:defRPr>
            </a:lvl8pPr>
            <a:lvl9pPr marL="5342860" indent="-259340" algn="l" rtl="0" eaLnBrk="1" fontAlgn="base" hangingPunct="1">
              <a:spcBef>
                <a:spcPct val="20000"/>
              </a:spcBef>
              <a:spcAft>
                <a:spcPct val="0"/>
              </a:spcAft>
              <a:buClr>
                <a:schemeClr val="bg1"/>
              </a:buClr>
              <a:buChar char="»"/>
              <a:defRPr sz="2538">
                <a:solidFill>
                  <a:schemeClr val="bg1"/>
                </a:solidFill>
                <a:latin typeface="Arial" charset="0"/>
              </a:defRPr>
            </a:lvl9pPr>
          </a:lstStyle>
          <a:p>
            <a:pPr defTabSz="914400"/>
            <a:r>
              <a:rPr lang="pt-BR" kern="0" dirty="0">
                <a:solidFill>
                  <a:schemeClr val="bg1"/>
                </a:solidFill>
              </a:rPr>
              <a:t>Oportunidades laborales en ciberseguridad</a:t>
            </a:r>
          </a:p>
          <a:p>
            <a:pPr defTabSz="914400"/>
            <a:endParaRPr lang="pt-BR" kern="0" dirty="0">
              <a:solidFill>
                <a:schemeClr val="bg1"/>
              </a:solidFill>
            </a:endParaRPr>
          </a:p>
        </p:txBody>
      </p:sp>
    </p:spTree>
    <p:extLst>
      <p:ext uri="{BB962C8B-B14F-4D97-AF65-F5344CB8AC3E}">
        <p14:creationId xmlns:p14="http://schemas.microsoft.com/office/powerpoint/2010/main" val="53512396"/>
      </p:ext>
    </p:extLst>
  </p:cSld>
  <p:clrMapOvr>
    <a:masterClrMapping/>
  </p:clrMapOvr>
</p:sld>
</file>

<file path=ppt/theme/theme1.xml><?xml version="1.0" encoding="utf-8"?>
<a:theme xmlns:a="http://schemas.openxmlformats.org/drawingml/2006/main" name="IBM 2019 Master template (black background)">
  <a:themeElements>
    <a:clrScheme name="Custom 3">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408BFC"/>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685983" rtl="0" eaLnBrk="1" fontAlgn="auto" latinLnBrk="0" hangingPunct="1">
          <a:lnSpc>
            <a:spcPct val="100000"/>
          </a:lnSpc>
          <a:spcBef>
            <a:spcPts val="0"/>
          </a:spcBef>
          <a:spcAft>
            <a:spcPts val="0"/>
          </a:spcAft>
          <a:buClrTx/>
          <a:buSzTx/>
          <a:buFontTx/>
          <a:buNone/>
          <a:tabLst/>
          <a:defRPr kumimoji="0" sz="1400" b="0" i="0" u="none" strike="noStrike" kern="1200" cap="none" spc="0" normalizeH="0" baseline="0" noProof="0" dirty="0" smtClean="0">
            <a:ln>
              <a:noFill/>
            </a:ln>
            <a:solidFill>
              <a:schemeClr val="tx1"/>
            </a:solidFill>
            <a:effectLst/>
            <a:uLnTx/>
            <a:uFillTx/>
            <a:latin typeface="IBM Plex Sans" charset="0"/>
            <a:ea typeface="IBM Plex Sans" charset="0"/>
            <a:cs typeface="IBM Plex Sans"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4D1FF040-16B5-AF49-A11E-A1E9B1CE4544}"/>
    </a:ext>
  </a:extLst>
</a:theme>
</file>

<file path=ppt/theme/theme2.xml><?xml version="1.0" encoding="utf-8"?>
<a:theme xmlns:a="http://schemas.openxmlformats.org/drawingml/2006/main" name="IBM 2019 Master template (blue background)">
  <a:themeElements>
    <a:clrScheme name="Custom 4">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FEFFFF"/>
      </a:hlink>
      <a:folHlink>
        <a:srgbClr val="F3F3F3"/>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tx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77D1F5C4-0B86-8246-B824-1758FBFDDF3A}"/>
    </a:ext>
  </a:extLst>
</a:theme>
</file>

<file path=ppt/theme/theme3.xml><?xml version="1.0" encoding="utf-8"?>
<a:theme xmlns:a="http://schemas.openxmlformats.org/drawingml/2006/main" name="IBM 2019 Master template (light gray background)">
  <a:themeElements>
    <a:clrScheme name="Custom 5">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86FC20F6-268E-1A43-9B84-26C22CA2EC68}"/>
    </a:ext>
  </a:extLst>
</a:theme>
</file>

<file path=ppt/theme/theme4.xml><?xml version="1.0" encoding="utf-8"?>
<a:theme xmlns:a="http://schemas.openxmlformats.org/drawingml/2006/main" name="IBM 2019 Master template (white background)">
  <a:themeElements>
    <a:clrScheme name="Custom 1">
      <a:dk1>
        <a:srgbClr val="FFFFFF"/>
      </a:dk1>
      <a:lt1>
        <a:srgbClr val="000000"/>
      </a:lt1>
      <a:dk2>
        <a:srgbClr val="565656"/>
      </a:dk2>
      <a:lt2>
        <a:srgbClr val="F3F3F3"/>
      </a:lt2>
      <a:accent1>
        <a:srgbClr val="6F6F6F"/>
      </a:accent1>
      <a:accent2>
        <a:srgbClr val="0062FF"/>
      </a:accent2>
      <a:accent3>
        <a:srgbClr val="D12765"/>
      </a:accent3>
      <a:accent4>
        <a:srgbClr val="8A3FFC"/>
      </a:accent4>
      <a:accent5>
        <a:srgbClr val="007D79"/>
      </a:accent5>
      <a:accent6>
        <a:srgbClr val="697077"/>
      </a:accent6>
      <a:hlink>
        <a:srgbClr val="0062FF"/>
      </a:hlink>
      <a:folHlink>
        <a:srgbClr val="6EA6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2"/>
        </a:solidFill>
        <a:ln w="19050">
          <a:solidFill>
            <a:schemeClr val="accent2"/>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1400" b="0" i="0" u="none" strike="noStrike" cap="none" normalizeH="0" baseline="0" dirty="0" smtClean="0">
            <a:ln>
              <a:noFill/>
            </a:ln>
            <a:solidFill>
              <a:schemeClr val="bg1"/>
            </a:solidFill>
            <a:effectLst/>
            <a:latin typeface="IBM Plex Sans" panose="020B0503050203000203"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lgn="l">
          <a:defRPr sz="1400" dirty="0" smtClean="0">
            <a:solidFill>
              <a:schemeClr val="tx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2019_V01_Plex_LargeFormat" id="{576EDDA4-CE65-7847-AB4B-936D6B9E6EF8}" vid="{7BDD3BB4-490B-0F41-A0A0-742890FE1AE4}"/>
    </a:ext>
  </a:extLst>
</a:theme>
</file>

<file path=ppt/theme/theme5.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ppt/theme/theme6.xml><?xml version="1.0" encoding="utf-8"?>
<a:theme xmlns:a="http://schemas.openxmlformats.org/drawingml/2006/main" name="IBM BxD 2018 black background">
  <a:themeElements>
    <a:clrScheme name="Custom 53">
      <a:dk1>
        <a:srgbClr val="FFFFFF"/>
      </a:dk1>
      <a:lt1>
        <a:srgbClr val="000000"/>
      </a:lt1>
      <a:dk2>
        <a:srgbClr val="565656"/>
      </a:dk2>
      <a:lt2>
        <a:srgbClr val="F3F3F3"/>
      </a:lt2>
      <a:accent1>
        <a:srgbClr val="757575"/>
      </a:accent1>
      <a:accent2>
        <a:srgbClr val="0F6DFF"/>
      </a:accent2>
      <a:accent3>
        <a:srgbClr val="D6316C"/>
      </a:accent3>
      <a:accent4>
        <a:srgbClr val="914BFA"/>
      </a:accent4>
      <a:accent5>
        <a:srgbClr val="008280"/>
      </a:accent5>
      <a:accent6>
        <a:srgbClr val="6E757D"/>
      </a:accent6>
      <a:hlink>
        <a:srgbClr val="0E6FFF"/>
      </a:hlink>
      <a:folHlink>
        <a:srgbClr val="6BA5FF"/>
      </a:folHlink>
    </a:clrScheme>
    <a:fontScheme name="IBM Plex">
      <a:majorFont>
        <a:latin typeface="IBM Plex Sans Bold"/>
        <a:ea typeface=""/>
        <a:cs typeface=""/>
      </a:majorFont>
      <a:minorFont>
        <a:latin typeface="IBM Plex Sans Regular"/>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bg1"/>
        </a:solidFill>
        <a:ln w="19050">
          <a:solidFill>
            <a:schemeClr val="bg1"/>
          </a:solidFill>
          <a:headEnd type="none" w="med" len="med"/>
          <a:tailEnd type="none" w="med" len="med"/>
        </a:ln>
        <a:effectLst/>
      </a:spPr>
      <a:bodyPr vert="horz" wrap="square" lIns="36000" tIns="36000" rIns="36000" bIns="36000" numCol="1" rtlCol="0"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sz="2000" b="0" i="0" u="none" strike="noStrike" cap="none" normalizeH="0" baseline="0" dirty="0" smtClean="0">
            <a:ln>
              <a:noFill/>
            </a:ln>
            <a:solidFill>
              <a:srgbClr val="191919"/>
            </a:solidFill>
            <a:effectLst/>
            <a:latin typeface="HelvNeue Light for IBM" pitchFamily="34" charset="0"/>
          </a:defRPr>
        </a:defPPr>
      </a:lstStyle>
      <a:style>
        <a:lnRef idx="2">
          <a:schemeClr val="accent6"/>
        </a:lnRef>
        <a:fillRef idx="1">
          <a:schemeClr val="lt1"/>
        </a:fillRef>
        <a:effectRef idx="0">
          <a:schemeClr val="accent6"/>
        </a:effectRef>
        <a:fontRef idx="minor">
          <a:schemeClr val="dk1"/>
        </a:fontRef>
      </a:style>
    </a:spDef>
    <a:lnDef>
      <a:spPr bwMode="auto">
        <a:ln w="19050">
          <a:solidFill>
            <a:schemeClr val="bg1"/>
          </a:solidFill>
          <a:headEnd type="none" w="med" len="med"/>
          <a:tailEnd type="none" w="med" len="med"/>
        </a:ln>
        <a:effectLst/>
      </a:spPr>
      <a:bodyPr/>
      <a:lstStyle/>
      <a:style>
        <a:lnRef idx="1">
          <a:schemeClr val="dk1"/>
        </a:lnRef>
        <a:fillRef idx="0">
          <a:schemeClr val="dk1"/>
        </a:fillRef>
        <a:effectRef idx="0">
          <a:schemeClr val="dk1"/>
        </a:effectRef>
        <a:fontRef idx="minor">
          <a:schemeClr val="tx1"/>
        </a:fontRef>
      </a:style>
    </a:lnDef>
    <a:txDef>
      <a:spPr>
        <a:noFill/>
      </a:spPr>
      <a:bodyPr wrap="square" rtlCol="0">
        <a:spAutoFit/>
      </a:bodyPr>
      <a:lstStyle>
        <a:defPPr>
          <a:defRPr sz="1400" dirty="0" smtClean="0">
            <a:solidFill>
              <a:schemeClr val="bg1"/>
            </a:solidFill>
            <a:latin typeface="IBM Plex Sans" charset="0"/>
            <a:ea typeface="IBM Plex Sans" charset="0"/>
            <a:cs typeface="IBM Plex Sans" charset="0"/>
          </a:defRPr>
        </a:defPPr>
      </a:lstStyle>
    </a:txDef>
  </a:objectDefaults>
  <a:extraClrSchemeLst/>
  <a:custClrLst>
    <a:custClr name="Magenta 100">
      <a:srgbClr val="2A0A16"/>
    </a:custClr>
    <a:custClr name="Magenta 90">
      <a:srgbClr val="57002B"/>
    </a:custClr>
    <a:custClr name="Magenta 80">
      <a:srgbClr val="760A3A"/>
    </a:custClr>
    <a:custClr name="Magenta 70">
      <a:srgbClr val="A11950"/>
    </a:custClr>
    <a:custClr name="Magenta 60">
      <a:srgbClr val="D12765"/>
    </a:custClr>
    <a:custClr name="Magenta 50">
      <a:srgbClr val="EE538B"/>
    </a:custClr>
    <a:custClr name="Magenta 40">
      <a:srgbClr val="FA75A6"/>
    </a:custClr>
    <a:custClr name="Magenta 30">
      <a:srgbClr val="FFA0C2"/>
    </a:custClr>
    <a:custClr name="Magenta 20">
      <a:srgbClr val="FFCFE1"/>
    </a:custClr>
    <a:custClr name="Magenta 10">
      <a:srgbClr val="FFF0F6"/>
    </a:custClr>
    <a:custClr name="Purple 100">
      <a:srgbClr val="1E1033"/>
    </a:custClr>
    <a:custClr name="Purple 90">
      <a:srgbClr val="38146B"/>
    </a:custClr>
    <a:custClr name="Purple 80">
      <a:srgbClr val="4F2196"/>
    </a:custClr>
    <a:custClr name="Purple 70">
      <a:srgbClr val="6E32C9"/>
    </a:custClr>
    <a:custClr name="Purple 60">
      <a:srgbClr val="8A3FFC"/>
    </a:custClr>
    <a:custClr name="Purple 50">
      <a:srgbClr val="A66EFA"/>
    </a:custClr>
    <a:custClr name="Purple 40">
      <a:srgbClr val="BB8EFF"/>
    </a:custClr>
    <a:custClr name="Purple 30">
      <a:srgbClr val="D0B0FF"/>
    </a:custClr>
    <a:custClr name="Purple 20">
      <a:srgbClr val="E6D6FF"/>
    </a:custClr>
    <a:custClr name="Purple 10">
      <a:srgbClr val="F7F1FF"/>
    </a:custClr>
    <a:custClr name="Blue 100">
      <a:srgbClr val="051243"/>
    </a:custClr>
    <a:custClr name="Blue 90">
      <a:srgbClr val="061F80"/>
    </a:custClr>
    <a:custClr name="Blue 80">
      <a:srgbClr val="0530AD"/>
    </a:custClr>
    <a:custClr name="Blue 70">
      <a:srgbClr val="054ADA"/>
    </a:custClr>
    <a:custClr name="Blue 60">
      <a:srgbClr val="0062FF"/>
    </a:custClr>
    <a:custClr name="Blue 50">
      <a:srgbClr val="408BFC"/>
    </a:custClr>
    <a:custClr name="Blue 40">
      <a:srgbClr val="6EA6FF"/>
    </a:custClr>
    <a:custClr name="Blue 30">
      <a:srgbClr val="97C1FF"/>
    </a:custClr>
    <a:custClr name="Blue 20">
      <a:srgbClr val="C9DEFF"/>
    </a:custClr>
    <a:custClr name="Blue 10">
      <a:srgbClr val="EDF4FF"/>
    </a:custClr>
    <a:custClr name="Teal 100">
      <a:srgbClr val="081A1C"/>
    </a:custClr>
    <a:custClr name="Teal 90">
      <a:srgbClr val="003137"/>
    </a:custClr>
    <a:custClr name="Teal 80">
      <a:srgbClr val="004548"/>
    </a:custClr>
    <a:custClr name="Teal 70">
      <a:srgbClr val="006161"/>
    </a:custClr>
    <a:custClr name="Teal 60">
      <a:srgbClr val="007D79"/>
    </a:custClr>
    <a:custClr name="Teal 50">
      <a:srgbClr val="009C98"/>
    </a:custClr>
    <a:custClr name="Teal 40">
      <a:srgbClr val="00BAB6"/>
    </a:custClr>
    <a:custClr name="Teal 30">
      <a:srgbClr val="20D5D2"/>
    </a:custClr>
    <a:custClr name="Teal 20">
      <a:srgbClr val="92EEEE"/>
    </a:custClr>
    <a:custClr name="Teal 10">
      <a:srgbClr val="DBFBFB"/>
    </a:custClr>
    <a:custClr name="Gray 100">
      <a:srgbClr val="171717"/>
    </a:custClr>
    <a:custClr name="Gray 90">
      <a:srgbClr val="282828"/>
    </a:custClr>
    <a:custClr name="Gray 80">
      <a:srgbClr val="3D3D3D"/>
    </a:custClr>
    <a:custClr name="Gray 70">
      <a:srgbClr val="565656"/>
    </a:custClr>
    <a:custClr name="Gray 60">
      <a:srgbClr val="6F6F6F"/>
    </a:custClr>
    <a:custClr name="Gray 50">
      <a:srgbClr val="8C8C8C"/>
    </a:custClr>
    <a:custClr name="Gray 40">
      <a:srgbClr val="A4A4A4"/>
    </a:custClr>
    <a:custClr name="Gray 30">
      <a:srgbClr val="BEBEBE"/>
    </a:custClr>
    <a:custClr name="Gray 20">
      <a:srgbClr val="DCDCDC"/>
    </a:custClr>
    <a:custClr name="Gray 10">
      <a:srgbClr val="F3F3F3"/>
    </a:custClr>
  </a:custClrLst>
  <a:extLst>
    <a:ext uri="{05A4C25C-085E-4340-85A3-A5531E510DB2}">
      <thm15:themeFamily xmlns:thm15="http://schemas.microsoft.com/office/thememl/2012/main" name="IBM_Master_Presentation_1124_V01_Plex.pptx" id="{80B8559C-7CF0-5B40-975D-B007EC7BCB16}" vid="{15B3B518-7CF1-234E-B76B-F16347DE476D}"/>
    </a:ext>
  </a:extLst>
</a:theme>
</file>

<file path=docProps/app.xml><?xml version="1.0" encoding="utf-8"?>
<Properties xmlns="http://schemas.openxmlformats.org/officeDocument/2006/extended-properties" xmlns:vt="http://schemas.openxmlformats.org/officeDocument/2006/docPropsVTypes">
  <Template>IBM 2019 Master template (black background)</Template>
  <TotalTime>2257</TotalTime>
  <Words>5847</Words>
  <Application>Microsoft Macintosh PowerPoint</Application>
  <PresentationFormat>Custom</PresentationFormat>
  <Paragraphs>463</Paragraphs>
  <Slides>46</Slides>
  <Notes>37</Notes>
  <HiddenSlides>0</HiddenSlides>
  <MMClips>0</MMClips>
  <ScaleCrop>false</ScaleCrop>
  <HeadingPairs>
    <vt:vector size="6" baseType="variant">
      <vt:variant>
        <vt:lpstr>Fonts Used</vt:lpstr>
      </vt:variant>
      <vt:variant>
        <vt:i4>13</vt:i4>
      </vt:variant>
      <vt:variant>
        <vt:lpstr>Theme</vt:lpstr>
      </vt:variant>
      <vt:variant>
        <vt:i4>4</vt:i4>
      </vt:variant>
      <vt:variant>
        <vt:lpstr>Slide Titles</vt:lpstr>
      </vt:variant>
      <vt:variant>
        <vt:i4>46</vt:i4>
      </vt:variant>
    </vt:vector>
  </HeadingPairs>
  <TitlesOfParts>
    <vt:vector size="63" baseType="lpstr">
      <vt:lpstr>.AppleSystemUIFont</vt:lpstr>
      <vt:lpstr>Arial</vt:lpstr>
      <vt:lpstr>Gill Sans</vt:lpstr>
      <vt:lpstr>Helvetica Neue</vt:lpstr>
      <vt:lpstr>HelvNeue Light for IBM</vt:lpstr>
      <vt:lpstr>IBM Plex Sans</vt:lpstr>
      <vt:lpstr>IBM Plex Sans Light</vt:lpstr>
      <vt:lpstr>IBM Plex Sans Regular</vt:lpstr>
      <vt:lpstr>IBM Plex Sans SemiBold</vt:lpstr>
      <vt:lpstr>STIXGeneral-Regular</vt:lpstr>
      <vt:lpstr>System Font Regular</vt:lpstr>
      <vt:lpstr>Times</vt:lpstr>
      <vt:lpstr>Wingdings</vt:lpstr>
      <vt:lpstr>IBM 2019 Master template (black background)</vt:lpstr>
      <vt:lpstr>IBM 2019 Master template (blue background)</vt:lpstr>
      <vt:lpstr>IBM 2019 Master template (light gray background)</vt:lpstr>
      <vt:lpstr>IBM 2019 Master template (white background)</vt:lpstr>
      <vt:lpstr>Ciberseguridad Kit de Actividades </vt:lpstr>
      <vt:lpstr>Ciberseguridad es protegerte del robo de tu información digital o de alguien que pretenda hacerse pasar por ti en línea</vt:lpstr>
      <vt:lpstr>¿Tienes un smart phone?</vt:lpstr>
      <vt:lpstr>¿Haces compras en línea? </vt:lpstr>
      <vt:lpstr>¿Tienes una cuenta en redes sociales? </vt:lpstr>
      <vt:lpstr>¿Reproduces en línea películas o programas de tv? </vt:lpstr>
      <vt:lpstr>¿Descargas  aplicaciones? </vt:lpstr>
      <vt:lpstr>¿Respondiste sí a cualquiera de estas preguntas?</vt:lpstr>
      <vt:lpstr>Contenido</vt:lpstr>
      <vt:lpstr>Protégete</vt:lpstr>
      <vt:lpstr>¿Cuáles piensas que son tus puntos de riesgo?</vt:lpstr>
      <vt:lpstr>Reglas</vt:lpstr>
      <vt:lpstr>PowerPoint Presentation</vt:lpstr>
      <vt:lpstr>PowerPoint Presentation</vt:lpstr>
      <vt:lpstr>Reproducción</vt:lpstr>
      <vt:lpstr>¡Excelente trabajo! Haz logrado identificar muchas áreas clave de ciberseguridad.</vt:lpstr>
      <vt:lpstr>Protege tus dispositivos</vt:lpstr>
      <vt:lpstr>WiFi público vs privado</vt:lpstr>
      <vt:lpstr>Captura de información sensible en línea</vt:lpstr>
      <vt:lpstr>Seguridad del correo electrónico</vt:lpstr>
      <vt:lpstr>Cómo detectar estafas de phishing</vt:lpstr>
      <vt:lpstr>Almacenar información en línea</vt:lpstr>
      <vt:lpstr>Protege el acceso a tu información</vt:lpstr>
      <vt:lpstr>Cómo escribir buenas contraseñas</vt:lpstr>
      <vt:lpstr>Descarga de internet</vt:lpstr>
      <vt:lpstr>Envío de información en línea</vt:lpstr>
      <vt:lpstr>¿Qué es el encriptado?</vt:lpstr>
      <vt:lpstr>Toma el control de tus datos</vt:lpstr>
      <vt:lpstr>Buscando datos</vt:lpstr>
      <vt:lpstr>¿Cuántos contaste? </vt:lpstr>
      <vt:lpstr>La privacidad de los datos se refiere a la forma en que los datos son recopilados, compartidos y usados en línea.</vt:lpstr>
      <vt:lpstr>Pero tú puedes retomar el control de tus datos</vt:lpstr>
      <vt:lpstr>Cómo se comparten los datos</vt:lpstr>
      <vt:lpstr>Practica el consentimiento</vt:lpstr>
      <vt:lpstr>Sé consciente de lo que estás publicando</vt:lpstr>
      <vt:lpstr>Pregunta cómo utilizarán tus datos</vt:lpstr>
      <vt:lpstr>Debate de datos</vt:lpstr>
      <vt:lpstr>Oportunidades laborales en ciberseguridad</vt:lpstr>
      <vt:lpstr>Para 2021, 3.5M de empleos en ciberseguridad estarán vacantes</vt:lpstr>
      <vt:lpstr>Roles primarios</vt:lpstr>
      <vt:lpstr>Pero hay varios roles diferentes y alternativas en seguridad…</vt:lpstr>
      <vt:lpstr>PowerPoint Presentation</vt:lpstr>
      <vt:lpstr>PowerPoint Presentation</vt:lpstr>
      <vt:lpstr>PowerPoint Presentation</vt:lpstr>
      <vt:lpstr>PowerPoint Presentation</vt:lpstr>
      <vt:lpstr>¡Participa!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 palette</dc:title>
  <dc:creator>Juliana Anjos</dc:creator>
  <cp:lastModifiedBy>TAYLOR GILLESPIE</cp:lastModifiedBy>
  <cp:revision>154</cp:revision>
  <cp:lastPrinted>2019-04-25T15:14:05Z</cp:lastPrinted>
  <dcterms:created xsi:type="dcterms:W3CDTF">2019-12-18T14:44:18Z</dcterms:created>
  <dcterms:modified xsi:type="dcterms:W3CDTF">2020-01-22T02:26:54Z</dcterms:modified>
</cp:coreProperties>
</file>