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4" r:id="rId1"/>
    <p:sldMasterId id="2147483858" r:id="rId2"/>
    <p:sldMasterId id="2147483891" r:id="rId3"/>
    <p:sldMasterId id="2147483924" r:id="rId4"/>
  </p:sldMasterIdLst>
  <p:notesMasterIdLst>
    <p:notesMasterId r:id="rId51"/>
  </p:notesMasterIdLst>
  <p:handoutMasterIdLst>
    <p:handoutMasterId r:id="rId52"/>
  </p:handoutMasterIdLst>
  <p:sldIdLst>
    <p:sldId id="381" r:id="rId5"/>
    <p:sldId id="350" r:id="rId6"/>
    <p:sldId id="351" r:id="rId7"/>
    <p:sldId id="352" r:id="rId8"/>
    <p:sldId id="353" r:id="rId9"/>
    <p:sldId id="354" r:id="rId10"/>
    <p:sldId id="355" r:id="rId11"/>
    <p:sldId id="356" r:id="rId12"/>
    <p:sldId id="405"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6" r:id="rId36"/>
    <p:sldId id="390" r:id="rId37"/>
    <p:sldId id="391" r:id="rId38"/>
    <p:sldId id="392" r:id="rId39"/>
    <p:sldId id="393" r:id="rId40"/>
    <p:sldId id="394" r:id="rId41"/>
    <p:sldId id="383" r:id="rId42"/>
    <p:sldId id="395" r:id="rId43"/>
    <p:sldId id="406" r:id="rId44"/>
    <p:sldId id="397" r:id="rId45"/>
    <p:sldId id="400" r:id="rId46"/>
    <p:sldId id="401" r:id="rId47"/>
    <p:sldId id="402" r:id="rId48"/>
    <p:sldId id="403" r:id="rId49"/>
    <p:sldId id="404" r:id="rId50"/>
  </p:sldIdLst>
  <p:sldSz cx="18288000" cy="10296525"/>
  <p:notesSz cx="6858000" cy="9144000"/>
  <p:defaultTextStyle>
    <a:defPPr>
      <a:defRPr lang="en-US"/>
    </a:defPPr>
    <a:lvl1pPr marL="0" algn="l" defTabSz="1372378" rtl="0" eaLnBrk="1" latinLnBrk="0" hangingPunct="1">
      <a:defRPr sz="2701" kern="1200">
        <a:solidFill>
          <a:schemeClr val="tx1"/>
        </a:solidFill>
        <a:latin typeface="+mn-lt"/>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p:defaultTextStyle>
  <p:extLst>
    <p:ext uri="{521415D9-36F7-43E2-AB2F-B90AF26B5E84}">
      <p14:sectionLst xmlns:p14="http://schemas.microsoft.com/office/powerpoint/2010/main">
        <p14:section name="Color palette" id="{65FF3ABE-B9F3-0A45-B4B2-DBFBFD1D9A4D}">
          <p14:sldIdLst>
            <p14:sldId id="381"/>
            <p14:sldId id="350"/>
            <p14:sldId id="351"/>
            <p14:sldId id="352"/>
            <p14:sldId id="353"/>
            <p14:sldId id="354"/>
            <p14:sldId id="355"/>
            <p14:sldId id="356"/>
            <p14:sldId id="405"/>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6"/>
            <p14:sldId id="390"/>
            <p14:sldId id="391"/>
            <p14:sldId id="392"/>
            <p14:sldId id="393"/>
            <p14:sldId id="394"/>
            <p14:sldId id="383"/>
            <p14:sldId id="395"/>
            <p14:sldId id="406"/>
            <p14:sldId id="397"/>
            <p14:sldId id="400"/>
            <p14:sldId id="401"/>
            <p14:sldId id="402"/>
            <p14:sldId id="403"/>
            <p14:sldId id="404"/>
          </p14:sldIdLst>
        </p14:section>
      </p14:sectionLst>
    </p:ext>
    <p:ext uri="{EFAFB233-063F-42B5-8137-9DF3F51BA10A}">
      <p15:sldGuideLst xmlns:p15="http://schemas.microsoft.com/office/powerpoint/2012/main">
        <p15:guide id="1" orient="horz" pos="3243"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4" autoAdjust="0"/>
    <p:restoredTop sz="91604"/>
  </p:normalViewPr>
  <p:slideViewPr>
    <p:cSldViewPr snapToGrid="0" snapToObjects="1">
      <p:cViewPr varScale="1">
        <p:scale>
          <a:sx n="66" d="100"/>
          <a:sy n="66" d="100"/>
        </p:scale>
        <p:origin x="1224" y="216"/>
      </p:cViewPr>
      <p:guideLst>
        <p:guide orient="horz" pos="3243"/>
        <p:guide pos="5760"/>
      </p:guideLst>
    </p:cSldViewPr>
  </p:slideViewPr>
  <p:outlineViewPr>
    <p:cViewPr>
      <p:scale>
        <a:sx n="33" d="100"/>
        <a:sy n="33" d="100"/>
      </p:scale>
      <p:origin x="0" y="-8620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7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panose="020B0503050203000203" pitchFamily="34" charset="0"/>
                <a:ea typeface="IBM Plex Sans" charset="0"/>
                <a:cs typeface="IBM Plex Sans" charset="0"/>
              </a:rPr>
              <a:pPr algn="l"/>
              <a:t>‹#›</a:t>
            </a:fld>
            <a:endParaRPr lang="en-US" sz="600" dirty="0">
              <a:solidFill>
                <a:schemeClr val="bg1"/>
              </a:solidFill>
              <a:latin typeface="IBM Plex Sans" panose="020B0503050203000203" pitchFamily="34" charset="0"/>
              <a:ea typeface="IBM Plex Sans" charset="0"/>
              <a:cs typeface="IBM Plex Sans"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IBM Plex Sans" panose="020B0503050203000203" pitchFamily="34" charset="0"/>
                <a:ea typeface="IBM Plex Sans" charset="0"/>
                <a:cs typeface="IBM Plex Sans" charset="0"/>
              </a:rPr>
              <a:t>Group Name / DOC ID / Month XX, 2019 / © 2019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2450" y="228600"/>
            <a:ext cx="3213100" cy="1808163"/>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19456" y="2247900"/>
            <a:ext cx="6419088" cy="61595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803275" marR="0" lvl="4" indent="-171450" algn="l" defTabSz="914400" rtl="0" eaLnBrk="1" fontAlgn="base" latinLnBrk="0" hangingPunct="1">
              <a:lnSpc>
                <a:spcPct val="100000"/>
              </a:lnSpc>
              <a:spcBef>
                <a:spcPts val="600"/>
              </a:spcBef>
              <a:spcAft>
                <a:spcPct val="0"/>
              </a:spcAft>
              <a:buClr>
                <a:srgbClr val="000000"/>
              </a:buClr>
              <a:buSzTx/>
              <a:buFont typeface=".AppleSystemUIFont" charset="-120"/>
              <a:buChar char="»"/>
              <a:tabLst/>
              <a:defRPr/>
            </a:pPr>
            <a:r>
              <a:rPr kumimoji="0" lang="en-US" sz="10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Fifth level</a:t>
            </a:r>
          </a:p>
        </p:txBody>
      </p:sp>
      <p:sp>
        <p:nvSpPr>
          <p:cNvPr id="7" name="Slide Number Placeholder 6"/>
          <p:cNvSpPr>
            <a:spLocks noGrp="1"/>
          </p:cNvSpPr>
          <p:nvPr>
            <p:ph type="sldNum" sz="quarter" idx="5"/>
          </p:nvPr>
        </p:nvSpPr>
        <p:spPr>
          <a:xfrm>
            <a:off x="219456" y="8705088"/>
            <a:ext cx="338328" cy="228600"/>
          </a:xfrm>
          <a:prstGeom prst="rect">
            <a:avLst/>
          </a:prstGeom>
        </p:spPr>
        <p:txBody>
          <a:bodyPr vert="horz" lIns="0" tIns="0" rIns="0" bIns="0" rtlCol="0" anchor="b"/>
          <a:lstStyle>
            <a:lvl1pPr algn="l">
              <a:defRPr sz="600" b="0"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630936" y="8705088"/>
            <a:ext cx="3657600" cy="228600"/>
          </a:xfrm>
          <a:prstGeom prst="rect">
            <a:avLst/>
          </a:prstGeom>
        </p:spPr>
        <p:txBody>
          <a:bodyPr vert="horz" lIns="0" tIns="0" rIns="0" bIns="0" rtlCol="0" anchor="b"/>
          <a:lstStyle>
            <a:lvl1pPr algn="l">
              <a:defRPr sz="600" b="0"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stStyle>
          <a:p>
            <a:r>
              <a:rPr lang="en-US" dirty="0"/>
              <a:t>Group Name / DOC ID / Month XX, 2019 / © 2019 IBM Corporation</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1829349" rtl="0" eaLnBrk="1" latinLnBrk="0" hangingPunct="1">
      <a:spcBef>
        <a:spcPts val="1200"/>
      </a:spcBef>
      <a:defRPr sz="2001" b="0" i="0" kern="1200">
        <a:solidFill>
          <a:schemeClr val="bg1"/>
        </a:solidFill>
        <a:latin typeface="IBM Plex Sans" panose="020B0503050203000203" pitchFamily="34" charset="0"/>
        <a:ea typeface="+mn-ea"/>
        <a:cs typeface="+mn-cs"/>
      </a:defRPr>
    </a:lvl1pPr>
    <a:lvl2pPr marL="349355" indent="-339828" algn="l" defTabSz="1829349" rtl="0" eaLnBrk="1" latinLnBrk="0" hangingPunct="1">
      <a:spcBef>
        <a:spcPts val="1200"/>
      </a:spcBef>
      <a:buFont typeface="System Font Regular"/>
      <a:buChar char="–"/>
      <a:tabLst/>
      <a:defRPr sz="2001" b="0" i="0" kern="1200">
        <a:solidFill>
          <a:schemeClr val="bg1"/>
        </a:solidFill>
        <a:latin typeface="IBM Plex Sans" panose="020B0503050203000203" pitchFamily="34" charset="0"/>
        <a:ea typeface="+mn-ea"/>
        <a:cs typeface="+mn-cs"/>
      </a:defRPr>
    </a:lvl2pPr>
    <a:lvl3pPr marL="695152" indent="-347576" algn="l" defTabSz="1829349" rtl="0" eaLnBrk="1" latinLnBrk="0" hangingPunct="1">
      <a:spcBef>
        <a:spcPts val="1200"/>
      </a:spcBef>
      <a:buFont typeface="Arial" panose="020B0604020202020204" pitchFamily="34" charset="0"/>
      <a:buChar char="•"/>
      <a:tabLst/>
      <a:defRPr sz="2001" b="0" i="0" kern="1200">
        <a:solidFill>
          <a:schemeClr val="bg1"/>
        </a:solidFill>
        <a:latin typeface="IBM Plex Sans" panose="020B0503050203000203" pitchFamily="34" charset="0"/>
        <a:ea typeface="+mn-ea"/>
        <a:cs typeface="+mn-cs"/>
      </a:defRPr>
    </a:lvl3pPr>
    <a:lvl4pPr marL="1262251" indent="-347576" algn="l" defTabSz="1829349" rtl="0" eaLnBrk="1" latinLnBrk="0" hangingPunct="1">
      <a:spcBef>
        <a:spcPts val="1200"/>
      </a:spcBef>
      <a:buFont typeface="System Font Regular"/>
      <a:buChar char="–"/>
      <a:tabLst/>
      <a:defRPr sz="2001" b="0" i="0" kern="1200">
        <a:solidFill>
          <a:schemeClr val="bg1"/>
        </a:solidFill>
        <a:latin typeface="IBM Plex Sans" panose="020B0503050203000203" pitchFamily="34" charset="0"/>
        <a:ea typeface="+mn-ea"/>
        <a:cs typeface="+mn-cs"/>
      </a:defRPr>
    </a:lvl4pPr>
    <a:lvl5pPr marL="349355" marR="0" indent="-339828" algn="l" defTabSz="1829349" rtl="0" eaLnBrk="1" fontAlgn="base" latinLnBrk="0" hangingPunct="1">
      <a:lnSpc>
        <a:spcPct val="100000"/>
      </a:lnSpc>
      <a:spcBef>
        <a:spcPts val="1200"/>
      </a:spcBef>
      <a:spcAft>
        <a:spcPct val="0"/>
      </a:spcAft>
      <a:buClr>
        <a:srgbClr val="000000"/>
      </a:buClr>
      <a:buSzTx/>
      <a:buFont typeface=".AppleSystemUIFont" charset="-120"/>
      <a:buChar char="»"/>
      <a:tabLst/>
      <a:defRPr sz="2001" b="0" i="0" kern="1200">
        <a:solidFill>
          <a:schemeClr val="bg1"/>
        </a:solidFill>
        <a:latin typeface="IBM Plex Sans" panose="020B0503050203000203" pitchFamily="34" charset="0"/>
        <a:ea typeface="+mn-ea"/>
        <a:cs typeface="+mn-cs"/>
      </a:defRPr>
    </a:lvl5pPr>
    <a:lvl6pPr marL="4573372" algn="l" defTabSz="1829349" rtl="0" eaLnBrk="1" latinLnBrk="0" hangingPunct="1">
      <a:defRPr sz="2401" kern="1200">
        <a:solidFill>
          <a:schemeClr val="tx1"/>
        </a:solidFill>
        <a:latin typeface="+mn-lt"/>
        <a:ea typeface="+mn-ea"/>
        <a:cs typeface="+mn-cs"/>
      </a:defRPr>
    </a:lvl6pPr>
    <a:lvl7pPr marL="5488046" algn="l" defTabSz="1829349" rtl="0" eaLnBrk="1" latinLnBrk="0" hangingPunct="1">
      <a:defRPr sz="2401" kern="1200">
        <a:solidFill>
          <a:schemeClr val="tx1"/>
        </a:solidFill>
        <a:latin typeface="+mn-lt"/>
        <a:ea typeface="+mn-ea"/>
        <a:cs typeface="+mn-cs"/>
      </a:defRPr>
    </a:lvl7pPr>
    <a:lvl8pPr marL="6402720" algn="l" defTabSz="1829349" rtl="0" eaLnBrk="1" latinLnBrk="0" hangingPunct="1">
      <a:defRPr sz="2401" kern="1200">
        <a:solidFill>
          <a:schemeClr val="tx1"/>
        </a:solidFill>
        <a:latin typeface="+mn-lt"/>
        <a:ea typeface="+mn-ea"/>
        <a:cs typeface="+mn-cs"/>
      </a:defRPr>
    </a:lvl8pPr>
    <a:lvl9pPr marL="7317395" algn="l" defTabSz="1829349" rtl="0" eaLnBrk="1" latinLnBrk="0" hangingPunct="1">
      <a:defRPr sz="2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ybersecurityventures.com/job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ecurityintelligence.com/how-allison-ritter-puts-security-lessons-into-action-with-her-flare-for-drama/"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ecurityintelligence.com/security-gamification-engineer-richard-moore-proves-that-anyone-can-be-a-hacker/"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ecurityintelligence.com/listen-to-the-music-of-technology-with-integration-engineer-tone-johnson/"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securityintelligence.com/global-cyber-intelligence-maven-limor-kessem-is-a-guiding-light-for-women-in-security/"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1</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277615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For </a:t>
            </a:r>
            <a:r>
              <a:rPr lang="pt-BR" dirty="0" err="1"/>
              <a:t>example</a:t>
            </a:r>
            <a:r>
              <a:rPr lang="pt-BR" dirty="0"/>
              <a:t>, </a:t>
            </a:r>
            <a:r>
              <a:rPr lang="pt-BR" dirty="0" err="1"/>
              <a:t>an</a:t>
            </a:r>
            <a:r>
              <a:rPr lang="pt-BR" dirty="0"/>
              <a:t> open WiFi </a:t>
            </a:r>
            <a:r>
              <a:rPr lang="pt-BR" dirty="0" err="1"/>
              <a:t>that</a:t>
            </a:r>
            <a:r>
              <a:rPr lang="pt-BR" dirty="0"/>
              <a:t> does </a:t>
            </a:r>
            <a:r>
              <a:rPr lang="pt-BR" dirty="0" err="1"/>
              <a:t>not</a:t>
            </a:r>
            <a:r>
              <a:rPr lang="pt-BR" dirty="0"/>
              <a:t> </a:t>
            </a:r>
            <a:r>
              <a:rPr lang="pt-BR" dirty="0" err="1"/>
              <a:t>require</a:t>
            </a:r>
            <a:r>
              <a:rPr lang="pt-BR" dirty="0"/>
              <a:t> a </a:t>
            </a:r>
            <a:r>
              <a:rPr lang="pt-BR" dirty="0" err="1"/>
              <a:t>password</a:t>
            </a:r>
            <a:r>
              <a:rPr lang="pt-BR" dirty="0"/>
              <a:t> </a:t>
            </a:r>
            <a:r>
              <a:rPr lang="pt-BR" dirty="0" err="1"/>
              <a:t>to</a:t>
            </a:r>
            <a:r>
              <a:rPr lang="pt-BR" dirty="0"/>
              <a:t> use it, </a:t>
            </a:r>
            <a:r>
              <a:rPr lang="pt-BR" dirty="0" err="1"/>
              <a:t>like</a:t>
            </a:r>
            <a:r>
              <a:rPr lang="pt-BR" dirty="0"/>
              <a:t> </a:t>
            </a:r>
            <a:r>
              <a:rPr lang="pt-BR" dirty="0" err="1"/>
              <a:t>public</a:t>
            </a:r>
            <a:r>
              <a:rPr lang="pt-BR" dirty="0"/>
              <a:t> networks in </a:t>
            </a:r>
            <a:r>
              <a:rPr lang="pt-BR" dirty="0" err="1"/>
              <a:t>coffee</a:t>
            </a:r>
            <a:r>
              <a:rPr lang="pt-BR" dirty="0"/>
              <a:t> shops, </a:t>
            </a:r>
            <a:r>
              <a:rPr lang="pt-BR" dirty="0" err="1"/>
              <a:t>airports</a:t>
            </a:r>
            <a:r>
              <a:rPr lang="pt-BR" dirty="0"/>
              <a:t>, </a:t>
            </a:r>
            <a:r>
              <a:rPr lang="pt-BR" dirty="0" err="1"/>
              <a:t>and</a:t>
            </a:r>
            <a:r>
              <a:rPr lang="pt-BR" dirty="0"/>
              <a:t> </a:t>
            </a:r>
            <a:r>
              <a:rPr lang="pt-BR" dirty="0" err="1"/>
              <a:t>anywhere</a:t>
            </a:r>
            <a:r>
              <a:rPr lang="pt-BR" dirty="0"/>
              <a:t> </a:t>
            </a:r>
            <a:r>
              <a:rPr lang="pt-BR" dirty="0" err="1"/>
              <a:t>else</a:t>
            </a:r>
            <a:r>
              <a:rPr lang="pt-BR" dirty="0"/>
              <a:t> </a:t>
            </a:r>
            <a:r>
              <a:rPr lang="pt-BR" dirty="0" err="1"/>
              <a:t>around</a:t>
            </a:r>
            <a:r>
              <a:rPr lang="pt-BR" dirty="0"/>
              <a:t> </a:t>
            </a:r>
            <a:r>
              <a:rPr lang="pt-BR" dirty="0" err="1"/>
              <a:t>town</a:t>
            </a:r>
            <a:endParaRPr lang="pt-BR" dirty="0"/>
          </a:p>
          <a:p>
            <a:endParaRPr lang="pt-BR" dirty="0"/>
          </a:p>
          <a:p>
            <a:pPr>
              <a:defRPr b="1"/>
            </a:pPr>
            <a:r>
              <a:rPr lang="pt-BR" dirty="0" err="1"/>
              <a:t>Connecting</a:t>
            </a:r>
            <a:r>
              <a:rPr lang="pt-BR" dirty="0"/>
              <a:t> </a:t>
            </a:r>
            <a:r>
              <a:rPr lang="pt-BR" dirty="0" err="1"/>
              <a:t>to</a:t>
            </a:r>
            <a:r>
              <a:rPr lang="pt-BR" dirty="0"/>
              <a:t> open, </a:t>
            </a:r>
            <a:r>
              <a:rPr lang="pt-BR" dirty="0" err="1"/>
              <a:t>unsecured</a:t>
            </a:r>
            <a:r>
              <a:rPr lang="pt-BR" dirty="0"/>
              <a:t> WiFi networks</a:t>
            </a:r>
          </a:p>
          <a:p>
            <a:r>
              <a:rPr lang="pt-BR" dirty="0" err="1"/>
              <a:t>We</a:t>
            </a:r>
            <a:r>
              <a:rPr lang="pt-BR" dirty="0"/>
              <a:t> </a:t>
            </a:r>
            <a:r>
              <a:rPr lang="pt-BR" dirty="0" err="1"/>
              <a:t>access</a:t>
            </a:r>
            <a:r>
              <a:rPr lang="pt-BR" dirty="0"/>
              <a:t> </a:t>
            </a:r>
            <a:r>
              <a:rPr lang="pt-BR" dirty="0" err="1"/>
              <a:t>the</a:t>
            </a:r>
            <a:r>
              <a:rPr lang="pt-BR" dirty="0"/>
              <a:t> internet </a:t>
            </a:r>
            <a:r>
              <a:rPr lang="pt-BR" dirty="0" err="1"/>
              <a:t>through</a:t>
            </a:r>
            <a:r>
              <a:rPr lang="pt-BR" dirty="0"/>
              <a:t> </a:t>
            </a:r>
            <a:r>
              <a:rPr lang="pt-BR" dirty="0" err="1"/>
              <a:t>what's</a:t>
            </a:r>
            <a:r>
              <a:rPr lang="pt-BR" dirty="0"/>
              <a:t> </a:t>
            </a:r>
            <a:r>
              <a:rPr lang="pt-BR" dirty="0" err="1"/>
              <a:t>called</a:t>
            </a:r>
            <a:r>
              <a:rPr lang="pt-BR" dirty="0"/>
              <a:t> </a:t>
            </a:r>
            <a:r>
              <a:rPr lang="pt-BR" dirty="0" err="1"/>
              <a:t>an</a:t>
            </a:r>
            <a:r>
              <a:rPr lang="pt-BR" dirty="0"/>
              <a:t> IP </a:t>
            </a:r>
            <a:r>
              <a:rPr lang="pt-BR" dirty="0" err="1"/>
              <a:t>Address</a:t>
            </a:r>
            <a:r>
              <a:rPr lang="pt-BR" dirty="0"/>
              <a:t>. IP stands for Internet </a:t>
            </a:r>
            <a:r>
              <a:rPr lang="pt-BR" dirty="0" err="1"/>
              <a:t>Protocol</a:t>
            </a:r>
            <a:r>
              <a:rPr lang="pt-BR" dirty="0"/>
              <a:t> </a:t>
            </a:r>
            <a:r>
              <a:rPr lang="pt-BR" dirty="0" err="1"/>
              <a:t>and</a:t>
            </a:r>
            <a:r>
              <a:rPr lang="pt-BR" dirty="0"/>
              <a:t> "</a:t>
            </a:r>
            <a:r>
              <a:rPr lang="pt-BR" dirty="0" err="1"/>
              <a:t>address</a:t>
            </a:r>
            <a:r>
              <a:rPr lang="pt-BR" dirty="0"/>
              <a:t>" </a:t>
            </a:r>
            <a:r>
              <a:rPr lang="pt-BR" dirty="0" err="1"/>
              <a:t>means</a:t>
            </a:r>
            <a:r>
              <a:rPr lang="pt-BR" dirty="0"/>
              <a:t> a </a:t>
            </a:r>
            <a:r>
              <a:rPr lang="pt-BR" dirty="0" err="1"/>
              <a:t>unique</a:t>
            </a:r>
            <a:r>
              <a:rPr lang="pt-BR" dirty="0"/>
              <a:t> </a:t>
            </a:r>
            <a:r>
              <a:rPr lang="pt-BR" dirty="0" err="1"/>
              <a:t>number</a:t>
            </a:r>
            <a:r>
              <a:rPr lang="pt-BR" dirty="0"/>
              <a:t> </a:t>
            </a:r>
            <a:r>
              <a:rPr lang="pt-BR" dirty="0" err="1"/>
              <a:t>that</a:t>
            </a:r>
            <a:r>
              <a:rPr lang="pt-BR" dirty="0"/>
              <a:t> </a:t>
            </a:r>
            <a:r>
              <a:rPr lang="pt-BR" dirty="0" err="1"/>
              <a:t>gets</a:t>
            </a:r>
            <a:r>
              <a:rPr lang="pt-BR" dirty="0"/>
              <a:t> </a:t>
            </a:r>
            <a:r>
              <a:rPr lang="pt-BR" dirty="0" err="1"/>
              <a:t>linked</a:t>
            </a:r>
            <a:r>
              <a:rPr lang="pt-BR" dirty="0"/>
              <a:t> </a:t>
            </a:r>
            <a:r>
              <a:rPr lang="pt-BR" dirty="0" err="1"/>
              <a:t>to</a:t>
            </a:r>
            <a:r>
              <a:rPr lang="pt-BR" dirty="0"/>
              <a:t> </a:t>
            </a:r>
            <a:r>
              <a:rPr lang="pt-BR" dirty="0" err="1"/>
              <a:t>all</a:t>
            </a:r>
            <a:r>
              <a:rPr lang="pt-BR" dirty="0"/>
              <a:t> online </a:t>
            </a:r>
            <a:r>
              <a:rPr lang="pt-BR" dirty="0" err="1"/>
              <a:t>activity</a:t>
            </a:r>
            <a:r>
              <a:rPr lang="pt-BR" dirty="0"/>
              <a:t> </a:t>
            </a:r>
            <a:r>
              <a:rPr lang="pt-BR" dirty="0" err="1"/>
              <a:t>you</a:t>
            </a:r>
            <a:r>
              <a:rPr lang="pt-BR" dirty="0"/>
              <a:t> do. </a:t>
            </a:r>
            <a:r>
              <a:rPr lang="pt-BR" dirty="0" err="1"/>
              <a:t>It's</a:t>
            </a:r>
            <a:r>
              <a:rPr lang="pt-BR" dirty="0"/>
              <a:t> </a:t>
            </a:r>
            <a:r>
              <a:rPr lang="pt-BR" dirty="0" err="1"/>
              <a:t>just</a:t>
            </a:r>
            <a:r>
              <a:rPr lang="pt-BR" dirty="0"/>
              <a:t> </a:t>
            </a:r>
            <a:r>
              <a:rPr lang="pt-BR" dirty="0" err="1"/>
              <a:t>like</a:t>
            </a:r>
            <a:r>
              <a:rPr lang="pt-BR" dirty="0"/>
              <a:t> a </a:t>
            </a:r>
            <a:r>
              <a:rPr lang="pt-BR" dirty="0" err="1"/>
              <a:t>phone</a:t>
            </a:r>
            <a:r>
              <a:rPr lang="pt-BR" dirty="0"/>
              <a:t> book.</a:t>
            </a:r>
          </a:p>
          <a:p>
            <a:endParaRPr lang="pt-BR" dirty="0"/>
          </a:p>
          <a:p>
            <a:r>
              <a:rPr lang="pt-BR" dirty="0" err="1"/>
              <a:t>Public</a:t>
            </a:r>
            <a:r>
              <a:rPr lang="pt-BR" dirty="0"/>
              <a:t> </a:t>
            </a:r>
            <a:r>
              <a:rPr lang="pt-BR" dirty="0" err="1"/>
              <a:t>vs</a:t>
            </a:r>
            <a:r>
              <a:rPr lang="pt-BR" dirty="0"/>
              <a:t> </a:t>
            </a:r>
            <a:r>
              <a:rPr lang="pt-BR" dirty="0" err="1"/>
              <a:t>private</a:t>
            </a:r>
            <a:r>
              <a:rPr lang="pt-BR" dirty="0"/>
              <a:t> WiFi: </a:t>
            </a:r>
          </a:p>
          <a:p>
            <a:r>
              <a:rPr lang="pt-BR" dirty="0" err="1"/>
              <a:t>Other</a:t>
            </a:r>
            <a:r>
              <a:rPr lang="pt-BR" dirty="0"/>
              <a:t> </a:t>
            </a:r>
            <a:r>
              <a:rPr lang="pt-BR" dirty="0" err="1"/>
              <a:t>people</a:t>
            </a:r>
            <a:r>
              <a:rPr lang="pt-BR" dirty="0"/>
              <a:t> </a:t>
            </a:r>
            <a:r>
              <a:rPr lang="pt-BR" dirty="0" err="1"/>
              <a:t>can</a:t>
            </a:r>
            <a:r>
              <a:rPr lang="pt-BR" dirty="0"/>
              <a:t> monitor </a:t>
            </a:r>
            <a:r>
              <a:rPr lang="pt-BR" dirty="0" err="1"/>
              <a:t>your</a:t>
            </a:r>
            <a:r>
              <a:rPr lang="pt-BR" dirty="0"/>
              <a:t> </a:t>
            </a:r>
            <a:r>
              <a:rPr lang="pt-BR" dirty="0" err="1"/>
              <a:t>activity</a:t>
            </a:r>
            <a:r>
              <a:rPr lang="pt-BR" dirty="0"/>
              <a:t> </a:t>
            </a:r>
            <a:r>
              <a:rPr lang="pt-BR" dirty="0" err="1"/>
              <a:t>on</a:t>
            </a:r>
            <a:r>
              <a:rPr lang="pt-BR" dirty="0"/>
              <a:t> </a:t>
            </a:r>
            <a:r>
              <a:rPr lang="pt-BR" dirty="0" err="1"/>
              <a:t>unsecured</a:t>
            </a:r>
            <a:r>
              <a:rPr lang="pt-BR" dirty="0"/>
              <a:t> WiFi connections. For </a:t>
            </a:r>
            <a:r>
              <a:rPr lang="pt-BR" dirty="0" err="1"/>
              <a:t>example</a:t>
            </a:r>
            <a:r>
              <a:rPr lang="pt-BR" dirty="0"/>
              <a:t>, </a:t>
            </a:r>
            <a:r>
              <a:rPr lang="pt-BR" dirty="0" err="1"/>
              <a:t>an</a:t>
            </a:r>
            <a:r>
              <a:rPr lang="pt-BR" dirty="0"/>
              <a:t> open WiFi </a:t>
            </a:r>
            <a:r>
              <a:rPr lang="pt-BR" dirty="0" err="1"/>
              <a:t>that</a:t>
            </a:r>
            <a:r>
              <a:rPr lang="pt-BR" dirty="0"/>
              <a:t> does </a:t>
            </a:r>
            <a:r>
              <a:rPr lang="pt-BR" dirty="0" err="1"/>
              <a:t>not</a:t>
            </a:r>
            <a:r>
              <a:rPr lang="pt-BR" dirty="0"/>
              <a:t> </a:t>
            </a:r>
            <a:r>
              <a:rPr lang="pt-BR" dirty="0" err="1"/>
              <a:t>require</a:t>
            </a:r>
            <a:r>
              <a:rPr lang="pt-BR" dirty="0"/>
              <a:t> a </a:t>
            </a:r>
            <a:r>
              <a:rPr lang="pt-BR" dirty="0" err="1"/>
              <a:t>password</a:t>
            </a:r>
            <a:r>
              <a:rPr lang="pt-BR" dirty="0"/>
              <a:t> </a:t>
            </a:r>
            <a:r>
              <a:rPr lang="pt-BR" dirty="0" err="1"/>
              <a:t>to</a:t>
            </a:r>
            <a:r>
              <a:rPr lang="pt-BR" dirty="0"/>
              <a:t> use it, </a:t>
            </a:r>
            <a:r>
              <a:rPr lang="pt-BR" dirty="0" err="1"/>
              <a:t>like</a:t>
            </a:r>
            <a:r>
              <a:rPr lang="pt-BR" dirty="0"/>
              <a:t> </a:t>
            </a:r>
            <a:r>
              <a:rPr lang="pt-BR" dirty="0" err="1"/>
              <a:t>public</a:t>
            </a:r>
            <a:r>
              <a:rPr lang="pt-BR" dirty="0"/>
              <a:t> networks in </a:t>
            </a:r>
            <a:r>
              <a:rPr lang="pt-BR" dirty="0" err="1"/>
              <a:t>coffee</a:t>
            </a:r>
            <a:r>
              <a:rPr lang="pt-BR" dirty="0"/>
              <a:t> shops, </a:t>
            </a:r>
            <a:r>
              <a:rPr lang="pt-BR" dirty="0" err="1"/>
              <a:t>airports</a:t>
            </a:r>
            <a:r>
              <a:rPr lang="pt-BR" dirty="0"/>
              <a:t>, </a:t>
            </a:r>
            <a:r>
              <a:rPr lang="pt-BR" dirty="0" err="1"/>
              <a:t>and</a:t>
            </a:r>
            <a:r>
              <a:rPr lang="pt-BR" dirty="0"/>
              <a:t> </a:t>
            </a:r>
            <a:r>
              <a:rPr lang="pt-BR" dirty="0" err="1"/>
              <a:t>anywhere</a:t>
            </a:r>
            <a:r>
              <a:rPr lang="pt-BR" dirty="0"/>
              <a:t> </a:t>
            </a:r>
            <a:r>
              <a:rPr lang="pt-BR" dirty="0" err="1"/>
              <a:t>else</a:t>
            </a:r>
            <a:r>
              <a:rPr lang="pt-BR" dirty="0"/>
              <a:t> </a:t>
            </a:r>
            <a:r>
              <a:rPr lang="pt-BR" dirty="0" err="1"/>
              <a:t>around</a:t>
            </a:r>
            <a:r>
              <a:rPr lang="pt-BR" dirty="0"/>
              <a:t> </a:t>
            </a:r>
            <a:r>
              <a:rPr lang="pt-BR" dirty="0" err="1"/>
              <a:t>town</a:t>
            </a:r>
            <a:r>
              <a:rPr lang="pt-BR" dirty="0"/>
              <a:t>. </a:t>
            </a:r>
            <a:r>
              <a:rPr lang="pt-BR" dirty="0" err="1"/>
              <a:t>Make</a:t>
            </a:r>
            <a:r>
              <a:rPr lang="pt-BR" dirty="0"/>
              <a:t> </a:t>
            </a:r>
            <a:r>
              <a:rPr lang="pt-BR" dirty="0" err="1"/>
              <a:t>sure</a:t>
            </a:r>
            <a:r>
              <a:rPr lang="pt-BR" dirty="0"/>
              <a:t> </a:t>
            </a:r>
            <a:r>
              <a:rPr lang="pt-BR" dirty="0" err="1"/>
              <a:t>you</a:t>
            </a:r>
            <a:r>
              <a:rPr lang="pt-BR" dirty="0"/>
              <a:t> </a:t>
            </a:r>
            <a:r>
              <a:rPr lang="pt-BR" dirty="0" err="1"/>
              <a:t>only</a:t>
            </a:r>
            <a:r>
              <a:rPr lang="pt-BR" dirty="0"/>
              <a:t> use </a:t>
            </a:r>
            <a:r>
              <a:rPr lang="pt-BR" dirty="0" err="1"/>
              <a:t>trusted</a:t>
            </a:r>
            <a:r>
              <a:rPr lang="pt-BR" dirty="0"/>
              <a:t> </a:t>
            </a:r>
            <a:r>
              <a:rPr lang="pt-BR" dirty="0" err="1"/>
              <a:t>private</a:t>
            </a:r>
            <a:r>
              <a:rPr lang="pt-BR" dirty="0"/>
              <a:t> networks, </a:t>
            </a:r>
            <a:r>
              <a:rPr lang="pt-BR" dirty="0" err="1"/>
              <a:t>and</a:t>
            </a:r>
            <a:r>
              <a:rPr lang="pt-BR" dirty="0"/>
              <a:t> </a:t>
            </a:r>
            <a:r>
              <a:rPr lang="pt-BR" dirty="0" err="1"/>
              <a:t>ones</a:t>
            </a:r>
            <a:r>
              <a:rPr lang="pt-BR" dirty="0"/>
              <a:t> </a:t>
            </a:r>
            <a:r>
              <a:rPr lang="pt-BR" dirty="0" err="1"/>
              <a:t>that</a:t>
            </a:r>
            <a:r>
              <a:rPr lang="pt-BR" dirty="0"/>
              <a:t> are </a:t>
            </a:r>
            <a:r>
              <a:rPr lang="pt-BR" dirty="0" err="1"/>
              <a:t>secured</a:t>
            </a:r>
            <a:r>
              <a:rPr lang="pt-BR" dirty="0"/>
              <a:t> </a:t>
            </a:r>
            <a:r>
              <a:rPr lang="pt-BR" dirty="0" err="1"/>
              <a:t>with</a:t>
            </a:r>
            <a:r>
              <a:rPr lang="pt-BR" dirty="0"/>
              <a:t> </a:t>
            </a:r>
            <a:r>
              <a:rPr lang="pt-BR" dirty="0" err="1"/>
              <a:t>an</a:t>
            </a:r>
            <a:r>
              <a:rPr lang="pt-BR" dirty="0"/>
              <a:t> </a:t>
            </a:r>
            <a:r>
              <a:rPr lang="pt-BR" dirty="0" err="1"/>
              <a:t>access</a:t>
            </a:r>
            <a:r>
              <a:rPr lang="pt-BR" dirty="0"/>
              <a:t> </a:t>
            </a:r>
            <a:r>
              <a:rPr lang="pt-BR" dirty="0" err="1"/>
              <a:t>password</a:t>
            </a:r>
            <a:r>
              <a:rPr lang="pt-BR" dirty="0"/>
              <a:t> </a:t>
            </a:r>
            <a:r>
              <a:rPr lang="pt-BR" dirty="0" err="1"/>
              <a:t>when</a:t>
            </a:r>
            <a:r>
              <a:rPr lang="pt-BR" dirty="0"/>
              <a:t> </a:t>
            </a:r>
            <a:r>
              <a:rPr lang="pt-BR" dirty="0" err="1"/>
              <a:t>you're</a:t>
            </a:r>
            <a:r>
              <a:rPr lang="pt-BR" dirty="0"/>
              <a:t> </a:t>
            </a:r>
            <a:r>
              <a:rPr lang="pt-BR" dirty="0" err="1"/>
              <a:t>using</a:t>
            </a:r>
            <a:r>
              <a:rPr lang="pt-BR" dirty="0"/>
              <a:t> </a:t>
            </a:r>
            <a:r>
              <a:rPr lang="pt-BR" dirty="0" err="1"/>
              <a:t>personal</a:t>
            </a:r>
            <a:r>
              <a:rPr lang="pt-BR" dirty="0"/>
              <a:t> </a:t>
            </a:r>
            <a:r>
              <a:rPr lang="pt-BR" dirty="0" err="1"/>
              <a:t>accounts</a:t>
            </a:r>
            <a:r>
              <a:rPr lang="pt-BR" dirty="0"/>
              <a:t>, </a:t>
            </a:r>
            <a:r>
              <a:rPr lang="pt-BR" dirty="0" err="1"/>
              <a:t>transmitting</a:t>
            </a:r>
            <a:r>
              <a:rPr lang="pt-BR" dirty="0"/>
              <a:t> </a:t>
            </a:r>
            <a:r>
              <a:rPr lang="pt-BR" dirty="0" err="1"/>
              <a:t>private</a:t>
            </a:r>
            <a:r>
              <a:rPr lang="pt-BR" dirty="0"/>
              <a:t> </a:t>
            </a:r>
            <a:r>
              <a:rPr lang="pt-BR" dirty="0" err="1"/>
              <a:t>or</a:t>
            </a:r>
            <a:r>
              <a:rPr lang="pt-BR" dirty="0"/>
              <a:t> </a:t>
            </a:r>
            <a:r>
              <a:rPr lang="pt-BR" dirty="0" err="1"/>
              <a:t>work</a:t>
            </a:r>
            <a:r>
              <a:rPr lang="pt-BR" dirty="0"/>
              <a:t> </a:t>
            </a:r>
            <a:r>
              <a:rPr lang="pt-BR" dirty="0" err="1"/>
              <a:t>information</a:t>
            </a:r>
            <a:r>
              <a:rPr lang="pt-BR" dirty="0"/>
              <a:t>, </a:t>
            </a:r>
            <a:r>
              <a:rPr lang="pt-BR" dirty="0" err="1"/>
              <a:t>and</a:t>
            </a:r>
            <a:r>
              <a:rPr lang="pt-BR" dirty="0"/>
              <a:t> </a:t>
            </a:r>
            <a:r>
              <a:rPr lang="pt-BR" dirty="0" err="1"/>
              <a:t>when</a:t>
            </a:r>
            <a:r>
              <a:rPr lang="pt-BR" dirty="0"/>
              <a:t> </a:t>
            </a:r>
            <a:r>
              <a:rPr lang="pt-BR" dirty="0" err="1"/>
              <a:t>you</a:t>
            </a:r>
            <a:r>
              <a:rPr lang="pt-BR" dirty="0"/>
              <a:t> </a:t>
            </a:r>
            <a:r>
              <a:rPr lang="pt-BR" dirty="0" err="1"/>
              <a:t>want</a:t>
            </a:r>
            <a:r>
              <a:rPr lang="pt-BR" dirty="0"/>
              <a:t> </a:t>
            </a:r>
            <a:r>
              <a:rPr lang="pt-BR" dirty="0" err="1"/>
              <a:t>to</a:t>
            </a:r>
            <a:r>
              <a:rPr lang="pt-BR" dirty="0"/>
              <a:t> </a:t>
            </a:r>
            <a:r>
              <a:rPr lang="pt-BR" dirty="0" err="1"/>
              <a:t>pay</a:t>
            </a:r>
            <a:r>
              <a:rPr lang="pt-BR" dirty="0"/>
              <a:t> for </a:t>
            </a:r>
            <a:r>
              <a:rPr lang="pt-BR" dirty="0" err="1"/>
              <a:t>something</a:t>
            </a:r>
            <a:r>
              <a:rPr lang="pt-BR" dirty="0"/>
              <a:t> online.</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18</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220539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pPr>
              <a:defRPr b="1"/>
            </a:pPr>
            <a:r>
              <a:rPr lang="pt-BR" dirty="0" err="1"/>
              <a:t>Entering</a:t>
            </a:r>
            <a:r>
              <a:rPr lang="pt-BR" dirty="0"/>
              <a:t> </a:t>
            </a:r>
            <a:r>
              <a:rPr lang="pt-BR" dirty="0" err="1"/>
              <a:t>credit</a:t>
            </a:r>
            <a:r>
              <a:rPr lang="pt-BR" dirty="0"/>
              <a:t> </a:t>
            </a:r>
            <a:r>
              <a:rPr lang="pt-BR" dirty="0" err="1"/>
              <a:t>card</a:t>
            </a:r>
            <a:r>
              <a:rPr lang="pt-BR" dirty="0"/>
              <a:t> </a:t>
            </a:r>
            <a:r>
              <a:rPr lang="pt-BR" dirty="0" err="1"/>
              <a:t>details</a:t>
            </a:r>
            <a:r>
              <a:rPr lang="pt-BR" dirty="0"/>
              <a:t>, PII, </a:t>
            </a:r>
            <a:r>
              <a:rPr lang="pt-BR" dirty="0" err="1"/>
              <a:t>and</a:t>
            </a:r>
            <a:r>
              <a:rPr lang="pt-BR" dirty="0"/>
              <a:t> </a:t>
            </a:r>
            <a:r>
              <a:rPr lang="pt-BR" dirty="0" err="1"/>
              <a:t>sensitive</a:t>
            </a:r>
            <a:r>
              <a:rPr lang="pt-BR" dirty="0"/>
              <a:t> </a:t>
            </a:r>
            <a:r>
              <a:rPr lang="pt-BR" dirty="0" err="1"/>
              <a:t>info</a:t>
            </a:r>
            <a:r>
              <a:rPr lang="pt-BR" dirty="0"/>
              <a:t> (</a:t>
            </a:r>
            <a:r>
              <a:rPr lang="pt-BR" dirty="0" err="1"/>
              <a:t>buying</a:t>
            </a:r>
            <a:r>
              <a:rPr lang="pt-BR" dirty="0"/>
              <a:t> online, </a:t>
            </a:r>
            <a:r>
              <a:rPr lang="pt-BR" dirty="0" err="1"/>
              <a:t>ecommerce</a:t>
            </a:r>
            <a:r>
              <a:rPr lang="pt-BR" dirty="0"/>
              <a:t>):</a:t>
            </a:r>
          </a:p>
          <a:p>
            <a:pPr marL="228600" indent="-228600">
              <a:buSzPct val="100000"/>
              <a:buChar char="•"/>
            </a:pPr>
            <a:r>
              <a:rPr lang="pt-BR" dirty="0" err="1"/>
              <a:t>Is</a:t>
            </a:r>
            <a:r>
              <a:rPr lang="pt-BR" dirty="0"/>
              <a:t> </a:t>
            </a:r>
            <a:r>
              <a:rPr lang="pt-BR" dirty="0" err="1"/>
              <a:t>the</a:t>
            </a:r>
            <a:r>
              <a:rPr lang="pt-BR" dirty="0"/>
              <a:t> </a:t>
            </a:r>
            <a:r>
              <a:rPr lang="pt-BR" dirty="0" err="1"/>
              <a:t>page</a:t>
            </a:r>
            <a:r>
              <a:rPr lang="pt-BR" dirty="0"/>
              <a:t> </a:t>
            </a:r>
            <a:r>
              <a:rPr lang="pt-BR" dirty="0" err="1"/>
              <a:t>secure</a:t>
            </a:r>
            <a:r>
              <a:rPr lang="pt-BR" dirty="0"/>
              <a:t>? </a:t>
            </a:r>
          </a:p>
          <a:p>
            <a:pPr marL="228600" indent="-228600">
              <a:buSzPct val="100000"/>
              <a:buChar char="•"/>
            </a:pPr>
            <a:r>
              <a:rPr lang="pt-BR" dirty="0"/>
              <a:t>Look for </a:t>
            </a:r>
            <a:r>
              <a:rPr lang="pt-BR" dirty="0" err="1"/>
              <a:t>the</a:t>
            </a:r>
            <a:r>
              <a:rPr lang="pt-BR" dirty="0"/>
              <a:t> </a:t>
            </a:r>
            <a:r>
              <a:rPr lang="pt-BR" dirty="0" err="1"/>
              <a:t>little</a:t>
            </a:r>
            <a:r>
              <a:rPr lang="pt-BR" dirty="0"/>
              <a:t> </a:t>
            </a:r>
            <a:r>
              <a:rPr lang="pt-BR" dirty="0" err="1"/>
              <a:t>lock</a:t>
            </a:r>
            <a:r>
              <a:rPr lang="pt-BR" dirty="0"/>
              <a:t> </a:t>
            </a:r>
            <a:r>
              <a:rPr lang="pt-BR" dirty="0" err="1"/>
              <a:t>icon</a:t>
            </a:r>
            <a:r>
              <a:rPr lang="pt-BR" dirty="0"/>
              <a:t> in </a:t>
            </a:r>
            <a:r>
              <a:rPr lang="pt-BR" dirty="0" err="1"/>
              <a:t>the</a:t>
            </a:r>
            <a:r>
              <a:rPr lang="pt-BR" dirty="0"/>
              <a:t> browser </a:t>
            </a:r>
            <a:r>
              <a:rPr lang="pt-BR" dirty="0" err="1"/>
              <a:t>search</a:t>
            </a:r>
            <a:r>
              <a:rPr lang="pt-BR" dirty="0"/>
              <a:t> bar </a:t>
            </a:r>
            <a:r>
              <a:rPr lang="pt-BR" dirty="0" err="1"/>
              <a:t>before</a:t>
            </a:r>
            <a:r>
              <a:rPr lang="pt-BR" dirty="0"/>
              <a:t> </a:t>
            </a:r>
            <a:r>
              <a:rPr lang="pt-BR" dirty="0" err="1"/>
              <a:t>entering</a:t>
            </a:r>
            <a:r>
              <a:rPr lang="pt-BR" dirty="0"/>
              <a:t> in </a:t>
            </a:r>
            <a:r>
              <a:rPr lang="pt-BR" dirty="0" err="1"/>
              <a:t>your</a:t>
            </a:r>
            <a:r>
              <a:rPr lang="pt-BR" dirty="0"/>
              <a:t> </a:t>
            </a:r>
            <a:r>
              <a:rPr lang="pt-BR" dirty="0" err="1"/>
              <a:t>credit</a:t>
            </a:r>
            <a:r>
              <a:rPr lang="pt-BR" dirty="0"/>
              <a:t> card.</a:t>
            </a:r>
          </a:p>
          <a:p>
            <a:pPr marL="228600" indent="-228600">
              <a:buSzPct val="100000"/>
              <a:buChar char="•"/>
            </a:pPr>
            <a:r>
              <a:rPr lang="pt-BR" dirty="0" err="1"/>
              <a:t>Check</a:t>
            </a:r>
            <a:r>
              <a:rPr lang="pt-BR" dirty="0"/>
              <a:t> </a:t>
            </a:r>
            <a:r>
              <a:rPr lang="pt-BR" dirty="0" err="1"/>
              <a:t>if</a:t>
            </a:r>
            <a:r>
              <a:rPr lang="pt-BR" dirty="0"/>
              <a:t> </a:t>
            </a:r>
            <a:r>
              <a:rPr lang="pt-BR" dirty="0" err="1"/>
              <a:t>the</a:t>
            </a:r>
            <a:r>
              <a:rPr lang="pt-BR" dirty="0"/>
              <a:t> URL </a:t>
            </a:r>
            <a:r>
              <a:rPr lang="pt-BR" dirty="0" err="1"/>
              <a:t>is</a:t>
            </a:r>
            <a:r>
              <a:rPr lang="pt-BR" dirty="0"/>
              <a:t> "</a:t>
            </a:r>
            <a:r>
              <a:rPr lang="pt-BR" dirty="0" err="1"/>
              <a:t>https</a:t>
            </a:r>
            <a:r>
              <a:rPr lang="pt-BR" dirty="0"/>
              <a:t>" </a:t>
            </a:r>
            <a:r>
              <a:rPr lang="pt-BR" dirty="0" err="1"/>
              <a:t>instead</a:t>
            </a:r>
            <a:r>
              <a:rPr lang="pt-BR" dirty="0"/>
              <a:t> </a:t>
            </a:r>
            <a:r>
              <a:rPr lang="pt-BR" dirty="0" err="1"/>
              <a:t>of</a:t>
            </a:r>
            <a:r>
              <a:rPr lang="pt-BR" dirty="0"/>
              <a:t> "</a:t>
            </a:r>
            <a:r>
              <a:rPr lang="pt-BR" dirty="0" err="1"/>
              <a:t>http</a:t>
            </a:r>
            <a:r>
              <a:rPr lang="pt-BR" dirty="0"/>
              <a:t>".  SSL </a:t>
            </a:r>
            <a:r>
              <a:rPr lang="pt-BR" dirty="0" err="1"/>
              <a:t>Certificates</a:t>
            </a:r>
            <a:r>
              <a:rPr lang="pt-BR" dirty="0"/>
              <a:t>, </a:t>
            </a:r>
            <a:r>
              <a:rPr lang="pt-BR" dirty="0" err="1"/>
              <a:t>which</a:t>
            </a:r>
            <a:r>
              <a:rPr lang="pt-BR" dirty="0"/>
              <a:t> stand for </a:t>
            </a:r>
            <a:r>
              <a:rPr lang="pt-BR" dirty="0" err="1"/>
              <a:t>Secure</a:t>
            </a:r>
            <a:r>
              <a:rPr lang="pt-BR" dirty="0"/>
              <a:t> Sockets </a:t>
            </a:r>
            <a:r>
              <a:rPr lang="pt-BR" dirty="0" err="1"/>
              <a:t>Layer</a:t>
            </a:r>
            <a:r>
              <a:rPr lang="pt-BR" dirty="0"/>
              <a:t>, </a:t>
            </a:r>
            <a:r>
              <a:rPr lang="pt-BR" dirty="0" err="1"/>
              <a:t>is</a:t>
            </a:r>
            <a:r>
              <a:rPr lang="pt-BR" dirty="0"/>
              <a:t> a </a:t>
            </a:r>
            <a:r>
              <a:rPr lang="pt-BR" dirty="0" err="1"/>
              <a:t>technology</a:t>
            </a:r>
            <a:r>
              <a:rPr lang="pt-BR" dirty="0"/>
              <a:t> </a:t>
            </a:r>
            <a:r>
              <a:rPr lang="pt-BR" dirty="0" err="1"/>
              <a:t>that</a:t>
            </a:r>
            <a:r>
              <a:rPr lang="pt-BR" dirty="0"/>
              <a:t> </a:t>
            </a:r>
            <a:r>
              <a:rPr lang="pt-BR" dirty="0" err="1"/>
              <a:t>enables</a:t>
            </a:r>
            <a:r>
              <a:rPr lang="pt-BR" dirty="0"/>
              <a:t> </a:t>
            </a:r>
            <a:r>
              <a:rPr lang="pt-BR" dirty="0" err="1"/>
              <a:t>encrypted</a:t>
            </a:r>
            <a:r>
              <a:rPr lang="pt-BR" dirty="0"/>
              <a:t> communication </a:t>
            </a:r>
            <a:r>
              <a:rPr lang="pt-BR" dirty="0" err="1"/>
              <a:t>between</a:t>
            </a:r>
            <a:r>
              <a:rPr lang="pt-BR" dirty="0"/>
              <a:t> a web browser </a:t>
            </a:r>
            <a:r>
              <a:rPr lang="pt-BR" dirty="0" err="1"/>
              <a:t>and</a:t>
            </a:r>
            <a:r>
              <a:rPr lang="pt-BR" dirty="0"/>
              <a:t> a web server, </a:t>
            </a:r>
            <a:r>
              <a:rPr lang="pt-BR" dirty="0" err="1"/>
              <a:t>which</a:t>
            </a:r>
            <a:r>
              <a:rPr lang="pt-BR" dirty="0"/>
              <a:t> </a:t>
            </a:r>
            <a:r>
              <a:rPr lang="pt-BR" dirty="0" err="1"/>
              <a:t>can</a:t>
            </a:r>
            <a:r>
              <a:rPr lang="pt-BR" dirty="0"/>
              <a:t> help </a:t>
            </a:r>
            <a:r>
              <a:rPr lang="pt-BR" dirty="0" err="1"/>
              <a:t>secure</a:t>
            </a:r>
            <a:r>
              <a:rPr lang="pt-BR" dirty="0"/>
              <a:t> </a:t>
            </a:r>
            <a:r>
              <a:rPr lang="pt-BR" dirty="0" err="1"/>
              <a:t>the</a:t>
            </a:r>
            <a:r>
              <a:rPr lang="pt-BR" dirty="0"/>
              <a:t> </a:t>
            </a:r>
            <a:r>
              <a:rPr lang="pt-BR" dirty="0" err="1"/>
              <a:t>privacy</a:t>
            </a:r>
            <a:r>
              <a:rPr lang="pt-BR" dirty="0"/>
              <a:t> </a:t>
            </a:r>
            <a:r>
              <a:rPr lang="pt-BR" dirty="0" err="1"/>
              <a:t>of</a:t>
            </a:r>
            <a:r>
              <a:rPr lang="pt-BR" dirty="0"/>
              <a:t> </a:t>
            </a:r>
            <a:r>
              <a:rPr lang="pt-BR" dirty="0" err="1"/>
              <a:t>your</a:t>
            </a:r>
            <a:r>
              <a:rPr lang="pt-BR" dirty="0"/>
              <a:t> </a:t>
            </a:r>
            <a:r>
              <a:rPr lang="pt-BR" dirty="0" err="1"/>
              <a:t>credit</a:t>
            </a:r>
            <a:r>
              <a:rPr lang="pt-BR" dirty="0"/>
              <a:t> </a:t>
            </a:r>
            <a:r>
              <a:rPr lang="pt-BR" dirty="0" err="1"/>
              <a:t>card</a:t>
            </a:r>
            <a:r>
              <a:rPr lang="pt-BR" dirty="0"/>
              <a:t> </a:t>
            </a:r>
            <a:r>
              <a:rPr lang="pt-BR" dirty="0" err="1"/>
              <a:t>number</a:t>
            </a:r>
            <a:r>
              <a:rPr lang="pt-BR" dirty="0"/>
              <a:t> </a:t>
            </a:r>
            <a:r>
              <a:rPr lang="pt-BR" dirty="0" err="1"/>
              <a:t>during</a:t>
            </a:r>
            <a:r>
              <a:rPr lang="pt-BR" dirty="0"/>
              <a:t> a </a:t>
            </a:r>
            <a:r>
              <a:rPr lang="pt-BR" dirty="0" err="1"/>
              <a:t>transaction</a:t>
            </a:r>
            <a:r>
              <a:rPr lang="pt-BR" dirty="0"/>
              <a:t>.</a:t>
            </a:r>
          </a:p>
          <a:p>
            <a:pPr marL="228600" indent="-228600">
              <a:buSzPct val="100000"/>
              <a:buChar char="•"/>
            </a:pPr>
            <a:r>
              <a:rPr lang="pt-BR" dirty="0"/>
              <a:t>Do </a:t>
            </a:r>
            <a:r>
              <a:rPr lang="pt-BR" dirty="0" err="1"/>
              <a:t>you</a:t>
            </a:r>
            <a:r>
              <a:rPr lang="pt-BR" dirty="0"/>
              <a:t> </a:t>
            </a:r>
            <a:r>
              <a:rPr lang="pt-BR" dirty="0" err="1"/>
              <a:t>know</a:t>
            </a:r>
            <a:r>
              <a:rPr lang="pt-BR" dirty="0"/>
              <a:t> </a:t>
            </a:r>
            <a:r>
              <a:rPr lang="pt-BR" dirty="0" err="1"/>
              <a:t>and</a:t>
            </a:r>
            <a:r>
              <a:rPr lang="pt-BR" dirty="0"/>
              <a:t> </a:t>
            </a:r>
            <a:r>
              <a:rPr lang="pt-BR" dirty="0" err="1"/>
              <a:t>trust</a:t>
            </a:r>
            <a:r>
              <a:rPr lang="pt-BR" dirty="0"/>
              <a:t> </a:t>
            </a:r>
            <a:r>
              <a:rPr lang="pt-BR" dirty="0" err="1"/>
              <a:t>the</a:t>
            </a:r>
            <a:r>
              <a:rPr lang="pt-BR" dirty="0"/>
              <a:t> </a:t>
            </a:r>
            <a:r>
              <a:rPr lang="pt-BR" dirty="0" err="1"/>
              <a:t>vendor</a:t>
            </a:r>
            <a:r>
              <a:rPr lang="pt-BR" dirty="0"/>
              <a:t>?</a:t>
            </a:r>
          </a:p>
          <a:p>
            <a:pPr marL="228600" indent="-228600">
              <a:buSzPct val="100000"/>
              <a:buChar char="•"/>
            </a:pPr>
            <a:r>
              <a:rPr lang="pt-BR" dirty="0" err="1"/>
              <a:t>If</a:t>
            </a:r>
            <a:r>
              <a:rPr lang="pt-BR" dirty="0"/>
              <a:t> </a:t>
            </a:r>
            <a:r>
              <a:rPr lang="pt-BR" dirty="0" err="1"/>
              <a:t>you're</a:t>
            </a:r>
            <a:r>
              <a:rPr lang="pt-BR" dirty="0"/>
              <a:t> shopping online, </a:t>
            </a:r>
            <a:r>
              <a:rPr lang="pt-BR" dirty="0" err="1"/>
              <a:t>read</a:t>
            </a:r>
            <a:r>
              <a:rPr lang="pt-BR" dirty="0"/>
              <a:t> </a:t>
            </a:r>
            <a:r>
              <a:rPr lang="pt-BR" dirty="0" err="1"/>
              <a:t>reviews</a:t>
            </a:r>
            <a:r>
              <a:rPr lang="pt-BR" dirty="0"/>
              <a:t> </a:t>
            </a:r>
            <a:r>
              <a:rPr lang="pt-BR" dirty="0" err="1"/>
              <a:t>to</a:t>
            </a:r>
            <a:r>
              <a:rPr lang="pt-BR" dirty="0"/>
              <a:t> </a:t>
            </a:r>
            <a:r>
              <a:rPr lang="pt-BR" dirty="0" err="1"/>
              <a:t>see</a:t>
            </a:r>
            <a:r>
              <a:rPr lang="pt-BR" dirty="0"/>
              <a:t> </a:t>
            </a:r>
            <a:r>
              <a:rPr lang="pt-BR" dirty="0" err="1"/>
              <a:t>if</a:t>
            </a:r>
            <a:r>
              <a:rPr lang="pt-BR" dirty="0"/>
              <a:t> </a:t>
            </a:r>
            <a:r>
              <a:rPr lang="pt-BR" dirty="0" err="1"/>
              <a:t>the</a:t>
            </a:r>
            <a:r>
              <a:rPr lang="pt-BR" dirty="0"/>
              <a:t> </a:t>
            </a:r>
            <a:r>
              <a:rPr lang="pt-BR" dirty="0" err="1"/>
              <a:t>company</a:t>
            </a:r>
            <a:r>
              <a:rPr lang="pt-BR" dirty="0"/>
              <a:t> </a:t>
            </a:r>
            <a:r>
              <a:rPr lang="pt-BR" dirty="0" err="1"/>
              <a:t>is</a:t>
            </a:r>
            <a:r>
              <a:rPr lang="pt-BR" dirty="0"/>
              <a:t> </a:t>
            </a:r>
            <a:r>
              <a:rPr lang="pt-BR" dirty="0" err="1"/>
              <a:t>legit</a:t>
            </a:r>
            <a:r>
              <a:rPr lang="pt-BR" dirty="0"/>
              <a:t>.</a:t>
            </a:r>
          </a:p>
          <a:p>
            <a:pPr marL="228600" indent="-228600">
              <a:buSzPct val="100000"/>
              <a:buChar char="•"/>
            </a:pPr>
            <a:r>
              <a:rPr lang="pt-BR" dirty="0" err="1"/>
              <a:t>Don't</a:t>
            </a:r>
            <a:r>
              <a:rPr lang="pt-BR" dirty="0"/>
              <a:t> </a:t>
            </a:r>
            <a:r>
              <a:rPr lang="pt-BR" dirty="0" err="1"/>
              <a:t>send</a:t>
            </a:r>
            <a:r>
              <a:rPr lang="pt-BR" dirty="0"/>
              <a:t> </a:t>
            </a:r>
            <a:r>
              <a:rPr lang="pt-BR" dirty="0" err="1"/>
              <a:t>details</a:t>
            </a:r>
            <a:r>
              <a:rPr lang="pt-BR" dirty="0"/>
              <a:t> in </a:t>
            </a:r>
            <a:r>
              <a:rPr lang="pt-BR" dirty="0" err="1"/>
              <a:t>an</a:t>
            </a:r>
            <a:r>
              <a:rPr lang="pt-BR" dirty="0"/>
              <a:t> </a:t>
            </a:r>
            <a:r>
              <a:rPr lang="pt-BR" dirty="0" err="1"/>
              <a:t>email</a:t>
            </a:r>
            <a:r>
              <a:rPr lang="pt-BR" dirty="0"/>
              <a:t> </a:t>
            </a:r>
            <a:r>
              <a:rPr lang="pt-BR" dirty="0" err="1"/>
              <a:t>or</a:t>
            </a:r>
            <a:r>
              <a:rPr lang="pt-BR" dirty="0"/>
              <a:t> SMS </a:t>
            </a:r>
            <a:r>
              <a:rPr lang="pt-BR" dirty="0" err="1"/>
              <a:t>message</a:t>
            </a:r>
            <a:endParaRPr lang="pt-BR" dirty="0"/>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19</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4267271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28600" indent="-228600">
              <a:buSzPct val="100000"/>
              <a:buChar char="•"/>
            </a:pPr>
            <a:r>
              <a:rPr lang="pt-BR" dirty="0" err="1"/>
              <a:t>Downloading</a:t>
            </a:r>
            <a:r>
              <a:rPr lang="pt-BR" dirty="0"/>
              <a:t> files </a:t>
            </a:r>
            <a:r>
              <a:rPr lang="pt-BR" dirty="0" err="1"/>
              <a:t>and</a:t>
            </a:r>
            <a:r>
              <a:rPr lang="pt-BR" dirty="0"/>
              <a:t> </a:t>
            </a:r>
            <a:r>
              <a:rPr lang="pt-BR" dirty="0" err="1"/>
              <a:t>attachments</a:t>
            </a:r>
            <a:endParaRPr lang="pt-BR" dirty="0"/>
          </a:p>
          <a:p>
            <a:pPr marL="228600" indent="-228600">
              <a:buSzPct val="100000"/>
              <a:buChar char="•"/>
            </a:pPr>
            <a:r>
              <a:rPr lang="pt-BR" dirty="0" err="1"/>
              <a:t>Other</a:t>
            </a:r>
            <a:r>
              <a:rPr lang="pt-BR" dirty="0"/>
              <a:t> </a:t>
            </a:r>
            <a:r>
              <a:rPr lang="pt-BR" dirty="0" err="1"/>
              <a:t>kinds</a:t>
            </a:r>
            <a:r>
              <a:rPr lang="pt-BR" dirty="0"/>
              <a:t> </a:t>
            </a:r>
            <a:r>
              <a:rPr lang="pt-BR" dirty="0" err="1"/>
              <a:t>of</a:t>
            </a:r>
            <a:r>
              <a:rPr lang="pt-BR" dirty="0"/>
              <a:t> </a:t>
            </a:r>
            <a:r>
              <a:rPr lang="pt-BR" dirty="0" err="1"/>
              <a:t>scams</a:t>
            </a:r>
            <a:r>
              <a:rPr lang="pt-BR" dirty="0"/>
              <a:t> (romance) </a:t>
            </a:r>
            <a:r>
              <a:rPr lang="pt-BR" dirty="0" err="1"/>
              <a:t>and</a:t>
            </a:r>
            <a:r>
              <a:rPr lang="pt-BR" dirty="0"/>
              <a:t> spam – </a:t>
            </a:r>
            <a:r>
              <a:rPr lang="pt-BR" dirty="0" err="1"/>
              <a:t>If</a:t>
            </a:r>
            <a:r>
              <a:rPr lang="pt-BR" dirty="0"/>
              <a:t> it </a:t>
            </a:r>
            <a:r>
              <a:rPr lang="pt-BR" dirty="0" err="1"/>
              <a:t>seems</a:t>
            </a:r>
            <a:r>
              <a:rPr lang="pt-BR" dirty="0"/>
              <a:t> too </a:t>
            </a:r>
            <a:r>
              <a:rPr lang="pt-BR" dirty="0" err="1"/>
              <a:t>good</a:t>
            </a:r>
            <a:r>
              <a:rPr lang="pt-BR" dirty="0"/>
              <a:t> </a:t>
            </a:r>
            <a:r>
              <a:rPr lang="pt-BR" dirty="0" err="1"/>
              <a:t>to</a:t>
            </a:r>
            <a:r>
              <a:rPr lang="pt-BR" dirty="0"/>
              <a:t> </a:t>
            </a:r>
            <a:r>
              <a:rPr lang="pt-BR" dirty="0" err="1"/>
              <a:t>be</a:t>
            </a:r>
            <a:r>
              <a:rPr lang="pt-BR" dirty="0"/>
              <a:t> </a:t>
            </a:r>
            <a:r>
              <a:rPr lang="pt-BR" dirty="0" err="1"/>
              <a:t>true</a:t>
            </a:r>
            <a:r>
              <a:rPr lang="pt-BR" dirty="0"/>
              <a:t> it </a:t>
            </a:r>
            <a:r>
              <a:rPr lang="pt-BR" dirty="0" err="1"/>
              <a:t>probably</a:t>
            </a:r>
            <a:r>
              <a:rPr lang="pt-BR" dirty="0"/>
              <a:t> </a:t>
            </a:r>
            <a:r>
              <a:rPr lang="pt-BR" dirty="0" err="1"/>
              <a:t>is</a:t>
            </a:r>
            <a:r>
              <a:rPr lang="pt-BR" dirty="0"/>
              <a:t>.</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20</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217943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What is phishing? Phishing the practice of sending emails that appear to be from trusted sources with the goal of gaining personal information or influencing users to do something.</a:t>
            </a:r>
          </a:p>
          <a:p>
            <a:r>
              <a:rPr lang="en-US" dirty="0"/>
              <a:t>Here’s an example of a phishing email. Note what to look out for.</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21</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49829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Ask</a:t>
            </a:r>
            <a:r>
              <a:rPr lang="pt-BR" dirty="0"/>
              <a:t> </a:t>
            </a:r>
            <a:r>
              <a:rPr lang="pt-BR" dirty="0" err="1"/>
              <a:t>yourself</a:t>
            </a:r>
            <a:r>
              <a:rPr lang="pt-BR" dirty="0"/>
              <a:t> </a:t>
            </a:r>
            <a:r>
              <a:rPr lang="pt-BR" dirty="0" err="1"/>
              <a:t>these</a:t>
            </a:r>
            <a:r>
              <a:rPr lang="pt-BR" dirty="0"/>
              <a:t> </a:t>
            </a:r>
            <a:r>
              <a:rPr lang="pt-BR" dirty="0" err="1"/>
              <a:t>two</a:t>
            </a:r>
            <a:r>
              <a:rPr lang="pt-BR" dirty="0"/>
              <a:t> </a:t>
            </a:r>
            <a:r>
              <a:rPr lang="pt-BR" dirty="0" err="1"/>
              <a:t>questions</a:t>
            </a:r>
            <a:r>
              <a:rPr lang="pt-BR" dirty="0"/>
              <a:t>:</a:t>
            </a:r>
          </a:p>
          <a:p>
            <a:r>
              <a:rPr lang="pt-BR" dirty="0"/>
              <a:t>Do </a:t>
            </a:r>
            <a:r>
              <a:rPr lang="pt-BR" dirty="0" err="1"/>
              <a:t>I</a:t>
            </a:r>
            <a:r>
              <a:rPr lang="pt-BR" dirty="0"/>
              <a:t> </a:t>
            </a:r>
            <a:r>
              <a:rPr lang="pt-BR" dirty="0" err="1"/>
              <a:t>trust</a:t>
            </a:r>
            <a:r>
              <a:rPr lang="pt-BR" dirty="0"/>
              <a:t> </a:t>
            </a:r>
            <a:r>
              <a:rPr lang="pt-BR" dirty="0" err="1"/>
              <a:t>the</a:t>
            </a:r>
            <a:r>
              <a:rPr lang="pt-BR" dirty="0"/>
              <a:t> </a:t>
            </a:r>
            <a:r>
              <a:rPr lang="pt-BR" dirty="0" err="1"/>
              <a:t>service</a:t>
            </a:r>
            <a:r>
              <a:rPr lang="pt-BR" dirty="0"/>
              <a:t> </a:t>
            </a:r>
            <a:r>
              <a:rPr lang="pt-BR" dirty="0" err="1"/>
              <a:t>that's</a:t>
            </a:r>
            <a:r>
              <a:rPr lang="pt-BR" dirty="0"/>
              <a:t> </a:t>
            </a:r>
            <a:r>
              <a:rPr lang="pt-BR" dirty="0" err="1"/>
              <a:t>storing</a:t>
            </a:r>
            <a:r>
              <a:rPr lang="pt-BR" dirty="0"/>
              <a:t> </a:t>
            </a:r>
            <a:r>
              <a:rPr lang="pt-BR" dirty="0" err="1"/>
              <a:t>the</a:t>
            </a:r>
            <a:r>
              <a:rPr lang="pt-BR" dirty="0"/>
              <a:t> </a:t>
            </a:r>
            <a:r>
              <a:rPr lang="pt-BR" dirty="0" err="1"/>
              <a:t>information</a:t>
            </a:r>
            <a:r>
              <a:rPr lang="pt-BR" dirty="0"/>
              <a:t>?</a:t>
            </a:r>
          </a:p>
          <a:p>
            <a:r>
              <a:rPr lang="pt-BR" dirty="0" err="1"/>
              <a:t>Is</a:t>
            </a:r>
            <a:r>
              <a:rPr lang="pt-BR" dirty="0"/>
              <a:t> it </a:t>
            </a:r>
            <a:r>
              <a:rPr lang="pt-BR" dirty="0" err="1"/>
              <a:t>okay</a:t>
            </a:r>
            <a:r>
              <a:rPr lang="pt-BR" dirty="0"/>
              <a:t> </a:t>
            </a:r>
            <a:r>
              <a:rPr lang="pt-BR" dirty="0" err="1"/>
              <a:t>if</a:t>
            </a:r>
            <a:r>
              <a:rPr lang="pt-BR" dirty="0"/>
              <a:t> </a:t>
            </a:r>
            <a:r>
              <a:rPr lang="pt-BR" dirty="0" err="1"/>
              <a:t>this</a:t>
            </a:r>
            <a:r>
              <a:rPr lang="pt-BR" dirty="0"/>
              <a:t> </a:t>
            </a:r>
            <a:r>
              <a:rPr lang="pt-BR" dirty="0" err="1"/>
              <a:t>information</a:t>
            </a:r>
            <a:r>
              <a:rPr lang="pt-BR" dirty="0"/>
              <a:t> </a:t>
            </a:r>
            <a:r>
              <a:rPr lang="pt-BR" dirty="0" err="1"/>
              <a:t>becomes</a:t>
            </a:r>
            <a:r>
              <a:rPr lang="pt-BR" dirty="0"/>
              <a:t> </a:t>
            </a:r>
            <a:r>
              <a:rPr lang="pt-BR" dirty="0" err="1"/>
              <a:t>public</a:t>
            </a:r>
            <a:r>
              <a:rPr lang="pt-BR" dirty="0"/>
              <a:t>?</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22</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444443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pPr>
              <a:defRPr b="1"/>
            </a:pPr>
            <a:r>
              <a:rPr lang="pt-BR" dirty="0" err="1"/>
              <a:t>Protecting</a:t>
            </a:r>
            <a:r>
              <a:rPr lang="pt-BR" dirty="0"/>
              <a:t> </a:t>
            </a:r>
            <a:r>
              <a:rPr lang="pt-BR" dirty="0" err="1"/>
              <a:t>access</a:t>
            </a:r>
            <a:r>
              <a:rPr lang="pt-BR" dirty="0"/>
              <a:t> </a:t>
            </a:r>
            <a:r>
              <a:rPr lang="pt-BR" dirty="0" err="1"/>
              <a:t>to</a:t>
            </a:r>
            <a:r>
              <a:rPr lang="pt-BR" dirty="0"/>
              <a:t> </a:t>
            </a:r>
            <a:r>
              <a:rPr lang="pt-BR" dirty="0" err="1"/>
              <a:t>you</a:t>
            </a:r>
            <a:r>
              <a:rPr lang="pt-BR" dirty="0"/>
              <a:t> </a:t>
            </a:r>
            <a:r>
              <a:rPr lang="pt-BR" dirty="0" err="1"/>
              <a:t>information</a:t>
            </a:r>
            <a:endParaRPr lang="pt-BR" dirty="0"/>
          </a:p>
          <a:p>
            <a:pPr marL="228600" indent="-228600">
              <a:buSzPct val="100000"/>
              <a:buChar char="•"/>
            </a:pPr>
            <a:r>
              <a:rPr lang="pt-BR" dirty="0" err="1"/>
              <a:t>Don't</a:t>
            </a:r>
            <a:r>
              <a:rPr lang="pt-BR" dirty="0"/>
              <a:t> use </a:t>
            </a:r>
            <a:r>
              <a:rPr lang="pt-BR" dirty="0" err="1"/>
              <a:t>passwords</a:t>
            </a:r>
            <a:r>
              <a:rPr lang="pt-BR" dirty="0"/>
              <a:t>, use </a:t>
            </a:r>
            <a:r>
              <a:rPr lang="pt-BR" dirty="0" err="1"/>
              <a:t>passphrases</a:t>
            </a:r>
            <a:r>
              <a:rPr lang="pt-BR" dirty="0"/>
              <a:t>. </a:t>
            </a:r>
            <a:r>
              <a:rPr lang="pt-BR" dirty="0" err="1"/>
              <a:t>Those</a:t>
            </a:r>
            <a:r>
              <a:rPr lang="pt-BR" dirty="0"/>
              <a:t> are </a:t>
            </a:r>
            <a:r>
              <a:rPr lang="pt-BR" dirty="0" err="1"/>
              <a:t>longer</a:t>
            </a:r>
            <a:r>
              <a:rPr lang="pt-BR" dirty="0"/>
              <a:t>, </a:t>
            </a:r>
            <a:r>
              <a:rPr lang="pt-BR" dirty="0" err="1"/>
              <a:t>take</a:t>
            </a:r>
            <a:r>
              <a:rPr lang="pt-BR" dirty="0"/>
              <a:t> more </a:t>
            </a:r>
            <a:r>
              <a:rPr lang="pt-BR" dirty="0" err="1"/>
              <a:t>effort</a:t>
            </a:r>
            <a:r>
              <a:rPr lang="pt-BR" dirty="0"/>
              <a:t> </a:t>
            </a:r>
            <a:r>
              <a:rPr lang="pt-BR" dirty="0" err="1"/>
              <a:t>to</a:t>
            </a:r>
            <a:r>
              <a:rPr lang="pt-BR" dirty="0"/>
              <a:t> crack, </a:t>
            </a:r>
            <a:r>
              <a:rPr lang="pt-BR" dirty="0" err="1"/>
              <a:t>and</a:t>
            </a:r>
            <a:r>
              <a:rPr lang="pt-BR" dirty="0"/>
              <a:t> are </a:t>
            </a:r>
            <a:r>
              <a:rPr lang="pt-BR" dirty="0" err="1"/>
              <a:t>much</a:t>
            </a:r>
            <a:r>
              <a:rPr lang="pt-BR" dirty="0"/>
              <a:t> </a:t>
            </a:r>
            <a:r>
              <a:rPr lang="pt-BR" dirty="0" err="1"/>
              <a:t>easier</a:t>
            </a:r>
            <a:r>
              <a:rPr lang="pt-BR" dirty="0"/>
              <a:t> for </a:t>
            </a:r>
            <a:r>
              <a:rPr lang="pt-BR" dirty="0" err="1"/>
              <a:t>you</a:t>
            </a:r>
            <a:r>
              <a:rPr lang="pt-BR" dirty="0"/>
              <a:t> </a:t>
            </a:r>
            <a:r>
              <a:rPr lang="pt-BR" dirty="0" err="1"/>
              <a:t>to</a:t>
            </a:r>
            <a:r>
              <a:rPr lang="pt-BR" dirty="0"/>
              <a:t> </a:t>
            </a:r>
            <a:r>
              <a:rPr lang="pt-BR" dirty="0" err="1"/>
              <a:t>remember</a:t>
            </a:r>
            <a:r>
              <a:rPr lang="pt-BR" dirty="0"/>
              <a:t>. </a:t>
            </a:r>
            <a:r>
              <a:rPr lang="pt-BR" dirty="0" err="1"/>
              <a:t>Don't</a:t>
            </a:r>
            <a:r>
              <a:rPr lang="pt-BR" dirty="0"/>
              <a:t> use </a:t>
            </a:r>
            <a:r>
              <a:rPr lang="pt-BR" dirty="0" err="1"/>
              <a:t>any</a:t>
            </a:r>
            <a:r>
              <a:rPr lang="pt-BR" dirty="0"/>
              <a:t> </a:t>
            </a:r>
            <a:r>
              <a:rPr lang="pt-BR" dirty="0" err="1"/>
              <a:t>public</a:t>
            </a:r>
            <a:r>
              <a:rPr lang="pt-BR" dirty="0"/>
              <a:t> </a:t>
            </a:r>
            <a:r>
              <a:rPr lang="pt-BR" dirty="0" err="1"/>
              <a:t>information</a:t>
            </a:r>
            <a:r>
              <a:rPr lang="pt-BR" dirty="0"/>
              <a:t> </a:t>
            </a:r>
            <a:r>
              <a:rPr lang="pt-BR" dirty="0" err="1"/>
              <a:t>about</a:t>
            </a:r>
            <a:r>
              <a:rPr lang="pt-BR" dirty="0"/>
              <a:t> </a:t>
            </a:r>
            <a:r>
              <a:rPr lang="pt-BR" dirty="0" err="1"/>
              <a:t>yourself</a:t>
            </a:r>
            <a:r>
              <a:rPr lang="pt-BR" dirty="0"/>
              <a:t> </a:t>
            </a:r>
            <a:r>
              <a:rPr lang="pt-BR" dirty="0" err="1"/>
              <a:t>like</a:t>
            </a:r>
            <a:r>
              <a:rPr lang="pt-BR" dirty="0"/>
              <a:t> </a:t>
            </a:r>
            <a:r>
              <a:rPr lang="pt-BR" dirty="0" err="1"/>
              <a:t>your</a:t>
            </a:r>
            <a:r>
              <a:rPr lang="pt-BR" dirty="0"/>
              <a:t> </a:t>
            </a:r>
            <a:r>
              <a:rPr lang="pt-BR" dirty="0" err="1"/>
              <a:t>middle</a:t>
            </a:r>
            <a:r>
              <a:rPr lang="pt-BR" dirty="0"/>
              <a:t> </a:t>
            </a:r>
            <a:r>
              <a:rPr lang="pt-BR" dirty="0" err="1"/>
              <a:t>name</a:t>
            </a:r>
            <a:r>
              <a:rPr lang="pt-BR" dirty="0"/>
              <a:t>, </a:t>
            </a:r>
            <a:r>
              <a:rPr lang="pt-BR" dirty="0" err="1"/>
              <a:t>dog</a:t>
            </a:r>
            <a:r>
              <a:rPr lang="pt-BR" dirty="0"/>
              <a:t>, </a:t>
            </a:r>
            <a:r>
              <a:rPr lang="pt-BR" dirty="0" err="1"/>
              <a:t>favorite</a:t>
            </a:r>
            <a:r>
              <a:rPr lang="pt-BR" dirty="0"/>
              <a:t> </a:t>
            </a:r>
            <a:r>
              <a:rPr lang="pt-BR" dirty="0" err="1"/>
              <a:t>sports</a:t>
            </a:r>
            <a:r>
              <a:rPr lang="pt-BR" dirty="0"/>
              <a:t> </a:t>
            </a:r>
            <a:r>
              <a:rPr lang="pt-BR" dirty="0" err="1"/>
              <a:t>team</a:t>
            </a:r>
            <a:r>
              <a:rPr lang="pt-BR" dirty="0"/>
              <a:t>, as </a:t>
            </a:r>
            <a:r>
              <a:rPr lang="pt-BR" dirty="0" err="1"/>
              <a:t>your</a:t>
            </a:r>
            <a:r>
              <a:rPr lang="pt-BR" dirty="0"/>
              <a:t> </a:t>
            </a:r>
            <a:r>
              <a:rPr lang="pt-BR" dirty="0" err="1"/>
              <a:t>password</a:t>
            </a:r>
            <a:r>
              <a:rPr lang="pt-BR" dirty="0"/>
              <a:t>.</a:t>
            </a:r>
          </a:p>
          <a:p>
            <a:pPr marL="228600" indent="-228600">
              <a:buSzPct val="100000"/>
              <a:buChar char="•"/>
            </a:pPr>
            <a:r>
              <a:rPr lang="pt-BR" dirty="0"/>
              <a:t>2 </a:t>
            </a:r>
            <a:r>
              <a:rPr lang="pt-BR" dirty="0" err="1"/>
              <a:t>Factor</a:t>
            </a:r>
            <a:r>
              <a:rPr lang="pt-BR" dirty="0"/>
              <a:t> </a:t>
            </a:r>
            <a:r>
              <a:rPr lang="pt-BR" dirty="0" err="1"/>
              <a:t>Authentication</a:t>
            </a:r>
            <a:r>
              <a:rPr lang="pt-BR" dirty="0"/>
              <a:t> (2FA) - A </a:t>
            </a:r>
            <a:r>
              <a:rPr lang="pt-BR" dirty="0" err="1"/>
              <a:t>security</a:t>
            </a:r>
            <a:r>
              <a:rPr lang="pt-BR" dirty="0"/>
              <a:t> </a:t>
            </a:r>
            <a:r>
              <a:rPr lang="pt-BR" dirty="0" err="1"/>
              <a:t>process</a:t>
            </a:r>
            <a:r>
              <a:rPr lang="pt-BR" dirty="0"/>
              <a:t> </a:t>
            </a:r>
            <a:r>
              <a:rPr lang="pt-BR" dirty="0" err="1"/>
              <a:t>that</a:t>
            </a:r>
            <a:r>
              <a:rPr lang="pt-BR" dirty="0"/>
              <a:t> </a:t>
            </a:r>
            <a:r>
              <a:rPr lang="pt-BR" dirty="0" err="1"/>
              <a:t>allows</a:t>
            </a:r>
            <a:r>
              <a:rPr lang="pt-BR" dirty="0"/>
              <a:t> </a:t>
            </a:r>
            <a:r>
              <a:rPr lang="pt-BR" dirty="0" err="1"/>
              <a:t>you</a:t>
            </a:r>
            <a:r>
              <a:rPr lang="pt-BR" dirty="0"/>
              <a:t> </a:t>
            </a:r>
            <a:r>
              <a:rPr lang="pt-BR" dirty="0" err="1"/>
              <a:t>to</a:t>
            </a:r>
            <a:r>
              <a:rPr lang="pt-BR" dirty="0"/>
              <a:t> </a:t>
            </a:r>
            <a:r>
              <a:rPr lang="pt-BR" dirty="0" err="1"/>
              <a:t>verify</a:t>
            </a:r>
            <a:r>
              <a:rPr lang="pt-BR" dirty="0"/>
              <a:t> </a:t>
            </a:r>
            <a:r>
              <a:rPr lang="pt-BR" dirty="0" err="1"/>
              <a:t>yourself</a:t>
            </a:r>
            <a:r>
              <a:rPr lang="pt-BR" dirty="0"/>
              <a:t> in </a:t>
            </a:r>
            <a:r>
              <a:rPr lang="pt-BR" dirty="0" err="1"/>
              <a:t>two</a:t>
            </a:r>
            <a:r>
              <a:rPr lang="pt-BR" dirty="0"/>
              <a:t> </a:t>
            </a:r>
            <a:r>
              <a:rPr lang="pt-BR" dirty="0" err="1"/>
              <a:t>ways</a:t>
            </a:r>
            <a:r>
              <a:rPr lang="pt-BR" dirty="0"/>
              <a:t> </a:t>
            </a:r>
            <a:r>
              <a:rPr lang="pt-BR" dirty="0" err="1"/>
              <a:t>to</a:t>
            </a:r>
            <a:r>
              <a:rPr lang="pt-BR" dirty="0"/>
              <a:t> </a:t>
            </a:r>
            <a:r>
              <a:rPr lang="pt-BR" dirty="0" err="1"/>
              <a:t>better</a:t>
            </a:r>
            <a:r>
              <a:rPr lang="pt-BR" dirty="0"/>
              <a:t> </a:t>
            </a:r>
            <a:r>
              <a:rPr lang="pt-BR" dirty="0" err="1"/>
              <a:t>protect</a:t>
            </a:r>
            <a:r>
              <a:rPr lang="pt-BR" dirty="0"/>
              <a:t> </a:t>
            </a:r>
            <a:r>
              <a:rPr lang="pt-BR" dirty="0" err="1"/>
              <a:t>the</a:t>
            </a:r>
            <a:r>
              <a:rPr lang="pt-BR" dirty="0"/>
              <a:t> </a:t>
            </a:r>
            <a:r>
              <a:rPr lang="pt-BR" dirty="0" err="1"/>
              <a:t>accounts</a:t>
            </a:r>
            <a:r>
              <a:rPr lang="pt-BR" dirty="0"/>
              <a:t> </a:t>
            </a:r>
            <a:r>
              <a:rPr lang="pt-BR" dirty="0" err="1"/>
              <a:t>you</a:t>
            </a:r>
            <a:r>
              <a:rPr lang="pt-BR" dirty="0"/>
              <a:t> are </a:t>
            </a:r>
            <a:r>
              <a:rPr lang="pt-BR" dirty="0" err="1"/>
              <a:t>accessing</a:t>
            </a:r>
            <a:r>
              <a:rPr lang="pt-BR" dirty="0"/>
              <a:t>. </a:t>
            </a:r>
            <a:r>
              <a:rPr lang="pt-BR" dirty="0" err="1"/>
              <a:t>Also</a:t>
            </a:r>
            <a:r>
              <a:rPr lang="pt-BR" dirty="0"/>
              <a:t> </a:t>
            </a:r>
            <a:r>
              <a:rPr lang="pt-BR" dirty="0" err="1"/>
              <a:t>known</a:t>
            </a:r>
            <a:r>
              <a:rPr lang="pt-BR" dirty="0"/>
              <a:t> as MFA (</a:t>
            </a:r>
            <a:r>
              <a:rPr lang="pt-BR" dirty="0" err="1"/>
              <a:t>multi-factor</a:t>
            </a:r>
            <a:r>
              <a:rPr lang="pt-BR" dirty="0"/>
              <a:t> </a:t>
            </a:r>
            <a:r>
              <a:rPr lang="pt-BR" dirty="0" err="1"/>
              <a:t>authentication</a:t>
            </a:r>
            <a:r>
              <a:rPr lang="pt-BR" dirty="0"/>
              <a:t>) for cases </a:t>
            </a:r>
            <a:r>
              <a:rPr lang="pt-BR" dirty="0" err="1"/>
              <a:t>where</a:t>
            </a:r>
            <a:r>
              <a:rPr lang="pt-BR" dirty="0"/>
              <a:t> more </a:t>
            </a:r>
            <a:r>
              <a:rPr lang="pt-BR" dirty="0" err="1"/>
              <a:t>than</a:t>
            </a:r>
            <a:r>
              <a:rPr lang="pt-BR" dirty="0"/>
              <a:t> 2 </a:t>
            </a:r>
            <a:r>
              <a:rPr lang="pt-BR" dirty="0" err="1"/>
              <a:t>elements</a:t>
            </a:r>
            <a:r>
              <a:rPr lang="pt-BR" dirty="0"/>
              <a:t> are </a:t>
            </a:r>
            <a:r>
              <a:rPr lang="pt-BR" dirty="0" err="1"/>
              <a:t>used</a:t>
            </a:r>
            <a:r>
              <a:rPr lang="pt-BR" dirty="0"/>
              <a:t>.</a:t>
            </a:r>
          </a:p>
          <a:p>
            <a:pPr marL="228600" indent="-228600">
              <a:buSzPct val="100000"/>
              <a:buChar char="•"/>
            </a:pPr>
            <a:r>
              <a:rPr lang="pt-BR" dirty="0" err="1"/>
              <a:t>Don't</a:t>
            </a:r>
            <a:r>
              <a:rPr lang="pt-BR" dirty="0"/>
              <a:t> reuse </a:t>
            </a:r>
            <a:r>
              <a:rPr lang="pt-BR" dirty="0" err="1"/>
              <a:t>your</a:t>
            </a:r>
            <a:r>
              <a:rPr lang="pt-BR" dirty="0"/>
              <a:t> </a:t>
            </a:r>
            <a:r>
              <a:rPr lang="pt-BR" dirty="0" err="1"/>
              <a:t>passwords</a:t>
            </a:r>
            <a:r>
              <a:rPr lang="pt-BR" dirty="0"/>
              <a:t> </a:t>
            </a:r>
            <a:r>
              <a:rPr lang="pt-BR" dirty="0" err="1"/>
              <a:t>across</a:t>
            </a:r>
            <a:r>
              <a:rPr lang="pt-BR" dirty="0"/>
              <a:t> </a:t>
            </a:r>
            <a:r>
              <a:rPr lang="pt-BR" dirty="0" err="1"/>
              <a:t>different</a:t>
            </a:r>
            <a:r>
              <a:rPr lang="pt-BR" dirty="0"/>
              <a:t> web sites </a:t>
            </a:r>
            <a:r>
              <a:rPr lang="pt-BR" dirty="0" err="1"/>
              <a:t>and</a:t>
            </a:r>
            <a:r>
              <a:rPr lang="pt-BR" dirty="0"/>
              <a:t> </a:t>
            </a:r>
            <a:r>
              <a:rPr lang="pt-BR" dirty="0" err="1"/>
              <a:t>accounts</a:t>
            </a:r>
            <a:r>
              <a:rPr lang="pt-BR" dirty="0"/>
              <a:t>.</a:t>
            </a:r>
          </a:p>
          <a:p>
            <a:pPr marL="228600" indent="-228600">
              <a:buSzPct val="100000"/>
              <a:buChar char="•"/>
            </a:pPr>
            <a:r>
              <a:rPr lang="pt-BR" dirty="0" err="1"/>
              <a:t>Password</a:t>
            </a:r>
            <a:r>
              <a:rPr lang="pt-BR" dirty="0"/>
              <a:t> managers</a:t>
            </a:r>
          </a:p>
          <a:p>
            <a:pPr marL="228600" indent="-228600">
              <a:buSzPct val="100000"/>
              <a:buChar char="•"/>
            </a:pPr>
            <a:r>
              <a:rPr lang="pt-BR" dirty="0"/>
              <a:t>Update </a:t>
            </a:r>
            <a:r>
              <a:rPr lang="pt-BR" dirty="0" err="1"/>
              <a:t>your</a:t>
            </a:r>
            <a:r>
              <a:rPr lang="pt-BR" dirty="0"/>
              <a:t> </a:t>
            </a:r>
            <a:r>
              <a:rPr lang="pt-BR" dirty="0" err="1"/>
              <a:t>password</a:t>
            </a:r>
            <a:r>
              <a:rPr lang="pt-BR" dirty="0"/>
              <a:t> </a:t>
            </a:r>
            <a:r>
              <a:rPr lang="pt-BR" dirty="0" err="1"/>
              <a:t>regularly</a:t>
            </a:r>
            <a:endParaRPr lang="pt-BR" dirty="0"/>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23</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779688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a:p>
            <a:r>
              <a:rPr lang="en-US" dirty="0"/>
              <a:t>Good passwords have at least six characters and include nonalphabetic characters. Strange word combinations and words purposely misspelled are also good choices.</a:t>
            </a:r>
            <a:br>
              <a:rPr lang="en-US" dirty="0"/>
            </a:br>
            <a:endParaRPr lang="en-US" dirty="0"/>
          </a:p>
          <a:p>
            <a:r>
              <a:rPr lang="en-US" dirty="0"/>
              <a:t>A good rule of thumb: Use capital letters, symbols, etc. even when they’re not required.</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24</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90639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Downloading</a:t>
            </a:r>
            <a:r>
              <a:rPr lang="pt-BR" dirty="0"/>
              <a:t> </a:t>
            </a:r>
            <a:r>
              <a:rPr lang="pt-BR" dirty="0" err="1"/>
              <a:t>from</a:t>
            </a:r>
            <a:r>
              <a:rPr lang="pt-BR" dirty="0"/>
              <a:t> </a:t>
            </a:r>
            <a:r>
              <a:rPr lang="pt-BR" dirty="0" err="1"/>
              <a:t>the</a:t>
            </a:r>
            <a:r>
              <a:rPr lang="pt-BR" dirty="0"/>
              <a:t> internet (streaming </a:t>
            </a:r>
            <a:r>
              <a:rPr lang="pt-BR" dirty="0" err="1"/>
              <a:t>movies</a:t>
            </a:r>
            <a:r>
              <a:rPr lang="pt-BR" dirty="0"/>
              <a:t> </a:t>
            </a:r>
            <a:r>
              <a:rPr lang="pt-BR" dirty="0" err="1"/>
              <a:t>and</a:t>
            </a:r>
            <a:r>
              <a:rPr lang="pt-BR" dirty="0"/>
              <a:t> </a:t>
            </a:r>
            <a:r>
              <a:rPr lang="pt-BR" dirty="0" err="1"/>
              <a:t>music</a:t>
            </a:r>
            <a:r>
              <a:rPr lang="pt-BR" dirty="0"/>
              <a:t>)</a:t>
            </a:r>
          </a:p>
          <a:p>
            <a:r>
              <a:rPr lang="pt-BR" dirty="0" err="1"/>
              <a:t>Only</a:t>
            </a:r>
            <a:r>
              <a:rPr lang="pt-BR" dirty="0"/>
              <a:t> </a:t>
            </a:r>
            <a:r>
              <a:rPr lang="pt-BR" dirty="0" err="1"/>
              <a:t>ever</a:t>
            </a:r>
            <a:r>
              <a:rPr lang="pt-BR" dirty="0"/>
              <a:t> download </a:t>
            </a:r>
            <a:r>
              <a:rPr lang="pt-BR" dirty="0" err="1"/>
              <a:t>content</a:t>
            </a:r>
            <a:r>
              <a:rPr lang="pt-BR" dirty="0"/>
              <a:t> </a:t>
            </a:r>
            <a:r>
              <a:rPr lang="pt-BR" dirty="0" err="1"/>
              <a:t>from</a:t>
            </a:r>
            <a:r>
              <a:rPr lang="pt-BR" dirty="0"/>
              <a:t> </a:t>
            </a:r>
            <a:r>
              <a:rPr lang="pt-BR" dirty="0" err="1"/>
              <a:t>reliable</a:t>
            </a:r>
            <a:r>
              <a:rPr lang="pt-BR" dirty="0"/>
              <a:t> </a:t>
            </a:r>
            <a:r>
              <a:rPr lang="pt-BR" dirty="0" err="1"/>
              <a:t>sources</a:t>
            </a:r>
            <a:r>
              <a:rPr lang="pt-BR" dirty="0"/>
              <a:t>. </a:t>
            </a:r>
            <a:r>
              <a:rPr lang="pt-BR" dirty="0" err="1"/>
              <a:t>Apps</a:t>
            </a:r>
            <a:r>
              <a:rPr lang="pt-BR" dirty="0"/>
              <a:t>, </a:t>
            </a:r>
            <a:r>
              <a:rPr lang="pt-BR" dirty="0" err="1"/>
              <a:t>music</a:t>
            </a:r>
            <a:r>
              <a:rPr lang="pt-BR" dirty="0"/>
              <a:t>, </a:t>
            </a:r>
            <a:r>
              <a:rPr lang="pt-BR" dirty="0" err="1"/>
              <a:t>videos</a:t>
            </a:r>
            <a:r>
              <a:rPr lang="pt-BR" dirty="0"/>
              <a:t> </a:t>
            </a:r>
            <a:r>
              <a:rPr lang="pt-BR" dirty="0" err="1"/>
              <a:t>and</a:t>
            </a:r>
            <a:r>
              <a:rPr lang="pt-BR" dirty="0"/>
              <a:t> general files </a:t>
            </a:r>
            <a:r>
              <a:rPr lang="pt-BR" dirty="0" err="1"/>
              <a:t>from</a:t>
            </a:r>
            <a:r>
              <a:rPr lang="pt-BR" dirty="0"/>
              <a:t> </a:t>
            </a:r>
            <a:r>
              <a:rPr lang="pt-BR" dirty="0" err="1"/>
              <a:t>dodgy</a:t>
            </a:r>
            <a:r>
              <a:rPr lang="pt-BR" dirty="0"/>
              <a:t> </a:t>
            </a:r>
            <a:r>
              <a:rPr lang="pt-BR" dirty="0" err="1"/>
              <a:t>sources</a:t>
            </a:r>
            <a:r>
              <a:rPr lang="pt-BR" dirty="0"/>
              <a:t> </a:t>
            </a:r>
            <a:r>
              <a:rPr lang="pt-BR" dirty="0" err="1"/>
              <a:t>can</a:t>
            </a:r>
            <a:r>
              <a:rPr lang="pt-BR" dirty="0"/>
              <a:t> include </a:t>
            </a:r>
            <a:r>
              <a:rPr lang="pt-BR" dirty="0" err="1"/>
              <a:t>viruses</a:t>
            </a:r>
            <a:r>
              <a:rPr lang="pt-BR" dirty="0"/>
              <a:t> </a:t>
            </a:r>
            <a:r>
              <a:rPr lang="pt-BR" dirty="0" err="1"/>
              <a:t>and</a:t>
            </a:r>
            <a:r>
              <a:rPr lang="pt-BR" dirty="0"/>
              <a:t> </a:t>
            </a:r>
            <a:r>
              <a:rPr lang="pt-BR" dirty="0" err="1"/>
              <a:t>malware</a:t>
            </a:r>
            <a:r>
              <a:rPr lang="pt-BR" dirty="0"/>
              <a:t> </a:t>
            </a:r>
            <a:r>
              <a:rPr lang="pt-BR" dirty="0" err="1"/>
              <a:t>that</a:t>
            </a:r>
            <a:r>
              <a:rPr lang="pt-BR" dirty="0"/>
              <a:t> </a:t>
            </a:r>
            <a:r>
              <a:rPr lang="pt-BR" dirty="0" err="1"/>
              <a:t>will</a:t>
            </a:r>
            <a:r>
              <a:rPr lang="pt-BR" dirty="0"/>
              <a:t> </a:t>
            </a:r>
            <a:r>
              <a:rPr lang="pt-BR" dirty="0" err="1"/>
              <a:t>be</a:t>
            </a:r>
            <a:r>
              <a:rPr lang="pt-BR" dirty="0"/>
              <a:t> </a:t>
            </a:r>
            <a:r>
              <a:rPr lang="pt-BR" dirty="0" err="1"/>
              <a:t>used</a:t>
            </a:r>
            <a:r>
              <a:rPr lang="pt-BR" dirty="0"/>
              <a:t> </a:t>
            </a:r>
            <a:r>
              <a:rPr lang="pt-BR" dirty="0" err="1"/>
              <a:t>against</a:t>
            </a:r>
            <a:r>
              <a:rPr lang="pt-BR" dirty="0"/>
              <a:t> </a:t>
            </a:r>
            <a:r>
              <a:rPr lang="pt-BR" dirty="0" err="1"/>
              <a:t>you</a:t>
            </a:r>
            <a:r>
              <a:rPr lang="pt-BR" dirty="0"/>
              <a:t>.</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25</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949918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1829349" rtl="0" eaLnBrk="1" fontAlgn="auto" latinLnBrk="0" hangingPunct="1">
              <a:lnSpc>
                <a:spcPct val="100000"/>
              </a:lnSpc>
              <a:spcBef>
                <a:spcPts val="1200"/>
              </a:spcBef>
              <a:spcAft>
                <a:spcPts val="0"/>
              </a:spcAft>
              <a:buClrTx/>
              <a:buSzTx/>
              <a:buFontTx/>
              <a:buNone/>
              <a:tabLst/>
              <a:defRPr/>
            </a:pPr>
            <a:r>
              <a:rPr lang="pt-BR" dirty="0" err="1"/>
              <a:t>There</a:t>
            </a:r>
            <a:r>
              <a:rPr lang="pt-BR" dirty="0"/>
              <a:t> are </a:t>
            </a:r>
            <a:r>
              <a:rPr lang="pt-BR" dirty="0" err="1"/>
              <a:t>ways</a:t>
            </a:r>
            <a:r>
              <a:rPr lang="pt-BR" dirty="0"/>
              <a:t> for </a:t>
            </a:r>
            <a:r>
              <a:rPr lang="pt-BR" dirty="0" err="1"/>
              <a:t>people</a:t>
            </a:r>
            <a:r>
              <a:rPr lang="pt-BR" dirty="0"/>
              <a:t> </a:t>
            </a:r>
            <a:r>
              <a:rPr lang="pt-BR" dirty="0" err="1"/>
              <a:t>to</a:t>
            </a:r>
            <a:r>
              <a:rPr lang="pt-BR" dirty="0"/>
              <a:t> </a:t>
            </a:r>
            <a:r>
              <a:rPr lang="pt-BR" dirty="0" err="1"/>
              <a:t>intercept</a:t>
            </a:r>
            <a:r>
              <a:rPr lang="pt-BR" dirty="0"/>
              <a:t> data </a:t>
            </a:r>
            <a:r>
              <a:rPr lang="pt-BR" dirty="0" err="1"/>
              <a:t>you</a:t>
            </a:r>
            <a:r>
              <a:rPr lang="pt-BR" dirty="0"/>
              <a:t> are </a:t>
            </a:r>
            <a:r>
              <a:rPr lang="pt-BR" dirty="0" err="1"/>
              <a:t>sending</a:t>
            </a:r>
            <a:r>
              <a:rPr lang="pt-BR" dirty="0"/>
              <a:t> </a:t>
            </a:r>
            <a:r>
              <a:rPr lang="pt-BR" dirty="0" err="1"/>
              <a:t>while</a:t>
            </a:r>
            <a:r>
              <a:rPr lang="pt-BR" dirty="0"/>
              <a:t> </a:t>
            </a:r>
            <a:r>
              <a:rPr lang="pt-BR" dirty="0" err="1"/>
              <a:t>it's</a:t>
            </a:r>
            <a:r>
              <a:rPr lang="pt-BR" dirty="0"/>
              <a:t> </a:t>
            </a:r>
            <a:r>
              <a:rPr lang="pt-BR" dirty="0" err="1"/>
              <a:t>en-route</a:t>
            </a:r>
            <a:r>
              <a:rPr lang="pt-BR" dirty="0"/>
              <a:t>. </a:t>
            </a:r>
            <a:r>
              <a:rPr lang="pt-BR" dirty="0" err="1"/>
              <a:t>This</a:t>
            </a:r>
            <a:r>
              <a:rPr lang="pt-BR" dirty="0"/>
              <a:t> </a:t>
            </a:r>
            <a:r>
              <a:rPr lang="pt-BR" dirty="0" err="1"/>
              <a:t>means</a:t>
            </a:r>
            <a:r>
              <a:rPr lang="pt-BR" dirty="0"/>
              <a:t> </a:t>
            </a:r>
            <a:r>
              <a:rPr lang="pt-BR" dirty="0" err="1"/>
              <a:t>that</a:t>
            </a:r>
            <a:r>
              <a:rPr lang="pt-BR" dirty="0"/>
              <a:t> </a:t>
            </a:r>
            <a:r>
              <a:rPr lang="pt-BR" dirty="0" err="1"/>
              <a:t>any</a:t>
            </a:r>
            <a:r>
              <a:rPr lang="pt-BR" dirty="0"/>
              <a:t> </a:t>
            </a:r>
            <a:r>
              <a:rPr lang="pt-BR" dirty="0" err="1"/>
              <a:t>email</a:t>
            </a:r>
            <a:r>
              <a:rPr lang="pt-BR" dirty="0"/>
              <a:t>, chat </a:t>
            </a:r>
            <a:r>
              <a:rPr lang="pt-BR" dirty="0" err="1"/>
              <a:t>messages</a:t>
            </a:r>
            <a:r>
              <a:rPr lang="pt-BR" dirty="0"/>
              <a:t> </a:t>
            </a:r>
            <a:r>
              <a:rPr lang="pt-BR" dirty="0" err="1"/>
              <a:t>you</a:t>
            </a:r>
            <a:r>
              <a:rPr lang="pt-BR" dirty="0"/>
              <a:t> </a:t>
            </a:r>
            <a:r>
              <a:rPr lang="pt-BR" dirty="0" err="1"/>
              <a:t>exchanged</a:t>
            </a:r>
            <a:r>
              <a:rPr lang="pt-BR" dirty="0"/>
              <a:t> </a:t>
            </a:r>
            <a:r>
              <a:rPr lang="pt-BR" dirty="0" err="1"/>
              <a:t>with</a:t>
            </a:r>
            <a:r>
              <a:rPr lang="pt-BR" dirty="0"/>
              <a:t> a </a:t>
            </a:r>
            <a:r>
              <a:rPr lang="pt-BR" dirty="0" err="1"/>
              <a:t>friend</a:t>
            </a:r>
            <a:r>
              <a:rPr lang="pt-BR" dirty="0"/>
              <a:t>, </a:t>
            </a:r>
            <a:r>
              <a:rPr lang="pt-BR" dirty="0" err="1"/>
              <a:t>private</a:t>
            </a:r>
            <a:r>
              <a:rPr lang="pt-BR" dirty="0"/>
              <a:t> </a:t>
            </a:r>
            <a:r>
              <a:rPr lang="pt-BR" dirty="0" err="1"/>
              <a:t>photos</a:t>
            </a:r>
            <a:r>
              <a:rPr lang="pt-BR" dirty="0"/>
              <a:t>, </a:t>
            </a:r>
            <a:r>
              <a:rPr lang="pt-BR" dirty="0" err="1"/>
              <a:t>or</a:t>
            </a:r>
            <a:r>
              <a:rPr lang="pt-BR" dirty="0"/>
              <a:t> </a:t>
            </a:r>
            <a:r>
              <a:rPr lang="pt-BR" dirty="0" err="1"/>
              <a:t>even</a:t>
            </a:r>
            <a:r>
              <a:rPr lang="pt-BR" dirty="0"/>
              <a:t> a </a:t>
            </a:r>
            <a:r>
              <a:rPr lang="pt-BR" dirty="0" err="1"/>
              <a:t>video</a:t>
            </a:r>
            <a:r>
              <a:rPr lang="pt-BR" dirty="0"/>
              <a:t> </a:t>
            </a:r>
            <a:r>
              <a:rPr lang="pt-BR" dirty="0" err="1"/>
              <a:t>call</a:t>
            </a:r>
            <a:r>
              <a:rPr lang="pt-BR" dirty="0"/>
              <a:t> </a:t>
            </a:r>
            <a:r>
              <a:rPr lang="pt-BR" dirty="0" err="1"/>
              <a:t>can</a:t>
            </a:r>
            <a:r>
              <a:rPr lang="pt-BR" dirty="0"/>
              <a:t> </a:t>
            </a:r>
            <a:r>
              <a:rPr lang="pt-BR" dirty="0" err="1"/>
              <a:t>be</a:t>
            </a:r>
            <a:r>
              <a:rPr lang="pt-BR" dirty="0"/>
              <a:t> </a:t>
            </a:r>
            <a:r>
              <a:rPr lang="pt-BR" dirty="0" err="1"/>
              <a:t>heard</a:t>
            </a:r>
            <a:r>
              <a:rPr lang="pt-BR" dirty="0"/>
              <a:t> </a:t>
            </a:r>
            <a:r>
              <a:rPr lang="pt-BR" dirty="0" err="1"/>
              <a:t>by</a:t>
            </a:r>
            <a:r>
              <a:rPr lang="pt-BR" dirty="0"/>
              <a:t> </a:t>
            </a:r>
            <a:r>
              <a:rPr lang="pt-BR" dirty="0" err="1"/>
              <a:t>someone</a:t>
            </a:r>
            <a:r>
              <a:rPr lang="pt-BR" dirty="0"/>
              <a:t> </a:t>
            </a:r>
            <a:r>
              <a:rPr lang="pt-BR" dirty="0" err="1"/>
              <a:t>you</a:t>
            </a:r>
            <a:r>
              <a:rPr lang="pt-BR" dirty="0"/>
              <a:t> </a:t>
            </a:r>
            <a:r>
              <a:rPr lang="pt-BR" dirty="0" err="1"/>
              <a:t>don’t</a:t>
            </a:r>
            <a:r>
              <a:rPr lang="pt-BR" dirty="0"/>
              <a:t> </a:t>
            </a:r>
            <a:r>
              <a:rPr lang="pt-BR" dirty="0" err="1"/>
              <a:t>want</a:t>
            </a:r>
            <a:r>
              <a:rPr lang="pt-BR" dirty="0"/>
              <a:t> </a:t>
            </a:r>
            <a:r>
              <a:rPr lang="pt-BR" dirty="0" err="1"/>
              <a:t>to</a:t>
            </a:r>
            <a:r>
              <a:rPr lang="pt-BR" dirty="0"/>
              <a:t> </a:t>
            </a:r>
            <a:r>
              <a:rPr lang="pt-BR" dirty="0" err="1"/>
              <a:t>share</a:t>
            </a:r>
            <a:r>
              <a:rPr lang="pt-BR" dirty="0"/>
              <a:t> it </a:t>
            </a:r>
            <a:r>
              <a:rPr lang="pt-BR" dirty="0" err="1"/>
              <a:t>with</a:t>
            </a:r>
            <a:r>
              <a:rPr lang="pt-BR" dirty="0"/>
              <a:t>. </a:t>
            </a:r>
            <a:r>
              <a:rPr lang="pt-BR" dirty="0" err="1"/>
              <a:t>Don’t</a:t>
            </a:r>
            <a:r>
              <a:rPr lang="pt-BR" dirty="0"/>
              <a:t> </a:t>
            </a:r>
            <a:r>
              <a:rPr lang="pt-BR" dirty="0" err="1"/>
              <a:t>send</a:t>
            </a:r>
            <a:r>
              <a:rPr lang="pt-BR" dirty="0"/>
              <a:t> </a:t>
            </a:r>
            <a:r>
              <a:rPr lang="pt-BR" dirty="0" err="1"/>
              <a:t>or</a:t>
            </a:r>
            <a:r>
              <a:rPr lang="pt-BR" dirty="0"/>
              <a:t> upload </a:t>
            </a:r>
            <a:r>
              <a:rPr lang="pt-BR" dirty="0" err="1"/>
              <a:t>information</a:t>
            </a:r>
            <a:r>
              <a:rPr lang="pt-BR" dirty="0"/>
              <a:t> </a:t>
            </a:r>
            <a:r>
              <a:rPr lang="pt-BR" dirty="0" err="1"/>
              <a:t>that</a:t>
            </a:r>
            <a:r>
              <a:rPr lang="pt-BR" dirty="0"/>
              <a:t> </a:t>
            </a:r>
            <a:r>
              <a:rPr lang="pt-BR" dirty="0" err="1"/>
              <a:t>you</a:t>
            </a:r>
            <a:r>
              <a:rPr lang="pt-BR" dirty="0"/>
              <a:t> </a:t>
            </a:r>
            <a:r>
              <a:rPr lang="pt-BR" dirty="0" err="1"/>
              <a:t>wouldn't</a:t>
            </a:r>
            <a:r>
              <a:rPr lang="pt-BR" dirty="0"/>
              <a:t> </a:t>
            </a:r>
            <a:r>
              <a:rPr lang="pt-BR" dirty="0" err="1"/>
              <a:t>want</a:t>
            </a:r>
            <a:r>
              <a:rPr lang="pt-BR" dirty="0"/>
              <a:t> </a:t>
            </a:r>
            <a:r>
              <a:rPr lang="pt-BR" dirty="0" err="1"/>
              <a:t>to</a:t>
            </a:r>
            <a:r>
              <a:rPr lang="pt-BR" dirty="0"/>
              <a:t> </a:t>
            </a:r>
            <a:r>
              <a:rPr lang="pt-BR" dirty="0" err="1"/>
              <a:t>someday</a:t>
            </a:r>
            <a:r>
              <a:rPr lang="pt-BR" dirty="0"/>
              <a:t> </a:t>
            </a:r>
            <a:r>
              <a:rPr lang="pt-BR" dirty="0" err="1"/>
              <a:t>become</a:t>
            </a:r>
            <a:r>
              <a:rPr lang="pt-BR" dirty="0"/>
              <a:t> </a:t>
            </a:r>
            <a:r>
              <a:rPr lang="pt-BR" dirty="0" err="1"/>
              <a:t>public</a:t>
            </a:r>
            <a:r>
              <a:rPr lang="pt-BR" dirty="0"/>
              <a:t>, </a:t>
            </a:r>
            <a:r>
              <a:rPr lang="pt-BR" dirty="0" err="1"/>
              <a:t>even</a:t>
            </a:r>
            <a:r>
              <a:rPr lang="pt-BR" dirty="0"/>
              <a:t> </a:t>
            </a:r>
            <a:r>
              <a:rPr lang="pt-BR" dirty="0" err="1"/>
              <a:t>if</a:t>
            </a:r>
            <a:r>
              <a:rPr lang="pt-BR" dirty="0"/>
              <a:t> </a:t>
            </a:r>
            <a:r>
              <a:rPr lang="pt-BR" dirty="0" err="1"/>
              <a:t>you</a:t>
            </a:r>
            <a:r>
              <a:rPr lang="pt-BR" dirty="0"/>
              <a:t> </a:t>
            </a:r>
            <a:r>
              <a:rPr lang="pt-BR" dirty="0" err="1"/>
              <a:t>believe</a:t>
            </a:r>
            <a:r>
              <a:rPr lang="pt-BR" dirty="0"/>
              <a:t> </a:t>
            </a:r>
            <a:r>
              <a:rPr lang="pt-BR" dirty="0" err="1"/>
              <a:t>you</a:t>
            </a:r>
            <a:r>
              <a:rPr lang="pt-BR" dirty="0"/>
              <a:t> are </a:t>
            </a:r>
            <a:r>
              <a:rPr lang="pt-BR" dirty="0" err="1"/>
              <a:t>doing</a:t>
            </a:r>
            <a:r>
              <a:rPr lang="pt-BR" dirty="0"/>
              <a:t> </a:t>
            </a:r>
            <a:r>
              <a:rPr lang="pt-BR" dirty="0" err="1"/>
              <a:t>so</a:t>
            </a:r>
            <a:r>
              <a:rPr lang="pt-BR" dirty="0"/>
              <a:t> </a:t>
            </a:r>
            <a:r>
              <a:rPr lang="pt-BR" dirty="0" err="1"/>
              <a:t>on</a:t>
            </a:r>
            <a:r>
              <a:rPr lang="pt-BR" dirty="0"/>
              <a:t> a </a:t>
            </a:r>
            <a:r>
              <a:rPr lang="pt-BR" dirty="0" err="1"/>
              <a:t>private</a:t>
            </a:r>
            <a:r>
              <a:rPr lang="pt-BR" dirty="0"/>
              <a:t> </a:t>
            </a:r>
            <a:r>
              <a:rPr lang="pt-BR" dirty="0" err="1"/>
              <a:t>channel</a:t>
            </a:r>
            <a:r>
              <a:rPr lang="pt-BR" dirty="0"/>
              <a:t> </a:t>
            </a:r>
            <a:r>
              <a:rPr lang="pt-BR" dirty="0" err="1"/>
              <a:t>or</a:t>
            </a:r>
            <a:r>
              <a:rPr lang="pt-BR" dirty="0"/>
              <a:t> </a:t>
            </a:r>
            <a:r>
              <a:rPr lang="pt-BR" dirty="0" err="1"/>
              <a:t>group</a:t>
            </a:r>
            <a:r>
              <a:rPr lang="pt-BR" dirty="0"/>
              <a:t>. </a:t>
            </a:r>
            <a:r>
              <a:rPr lang="pt-BR" dirty="0" err="1"/>
              <a:t>Anything</a:t>
            </a:r>
            <a:r>
              <a:rPr lang="pt-BR" dirty="0"/>
              <a:t> </a:t>
            </a:r>
            <a:r>
              <a:rPr lang="pt-BR" dirty="0" err="1"/>
              <a:t>at</a:t>
            </a:r>
            <a:r>
              <a:rPr lang="pt-BR" dirty="0"/>
              <a:t> </a:t>
            </a:r>
            <a:r>
              <a:rPr lang="pt-BR" dirty="0" err="1"/>
              <a:t>all</a:t>
            </a:r>
            <a:r>
              <a:rPr lang="pt-BR" dirty="0"/>
              <a:t> </a:t>
            </a:r>
            <a:r>
              <a:rPr lang="pt-BR" dirty="0" err="1"/>
              <a:t>can</a:t>
            </a:r>
            <a:r>
              <a:rPr lang="pt-BR" dirty="0"/>
              <a:t> </a:t>
            </a:r>
            <a:r>
              <a:rPr lang="pt-BR" dirty="0" err="1"/>
              <a:t>fall</a:t>
            </a:r>
            <a:r>
              <a:rPr lang="pt-BR" dirty="0"/>
              <a:t> </a:t>
            </a:r>
            <a:r>
              <a:rPr lang="pt-BR" dirty="0" err="1"/>
              <a:t>into</a:t>
            </a:r>
            <a:r>
              <a:rPr lang="pt-BR" dirty="0"/>
              <a:t> </a:t>
            </a:r>
            <a:r>
              <a:rPr lang="pt-BR" dirty="0" err="1"/>
              <a:t>the</a:t>
            </a:r>
            <a:r>
              <a:rPr lang="pt-BR" dirty="0"/>
              <a:t> </a:t>
            </a:r>
            <a:r>
              <a:rPr lang="pt-BR" dirty="0" err="1"/>
              <a:t>wrong</a:t>
            </a:r>
            <a:r>
              <a:rPr lang="pt-BR" dirty="0"/>
              <a:t> </a:t>
            </a:r>
            <a:r>
              <a:rPr lang="pt-BR" dirty="0" err="1"/>
              <a:t>hands</a:t>
            </a:r>
            <a:r>
              <a:rPr lang="pt-BR" dirty="0"/>
              <a:t>.</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26</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828442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1829349" rtl="0" eaLnBrk="1" fontAlgn="auto" latinLnBrk="0" hangingPunct="1">
              <a:lnSpc>
                <a:spcPct val="100000"/>
              </a:lnSpc>
              <a:spcBef>
                <a:spcPts val="1200"/>
              </a:spcBef>
              <a:spcAft>
                <a:spcPts val="0"/>
              </a:spcAft>
              <a:buClrTx/>
              <a:buSzTx/>
              <a:buFontTx/>
              <a:buNone/>
              <a:tabLst/>
              <a:defRPr/>
            </a:pPr>
            <a:r>
              <a:rPr lang="pt-BR" dirty="0" err="1"/>
              <a:t>You</a:t>
            </a:r>
            <a:r>
              <a:rPr lang="pt-BR" dirty="0"/>
              <a:t> </a:t>
            </a:r>
            <a:r>
              <a:rPr lang="pt-BR" dirty="0" err="1"/>
              <a:t>might</a:t>
            </a:r>
            <a:r>
              <a:rPr lang="pt-BR" dirty="0"/>
              <a:t> </a:t>
            </a:r>
            <a:r>
              <a:rPr lang="pt-BR" dirty="0" err="1"/>
              <a:t>notice</a:t>
            </a:r>
            <a:r>
              <a:rPr lang="pt-BR" dirty="0"/>
              <a:t> </a:t>
            </a:r>
            <a:r>
              <a:rPr lang="pt-BR" dirty="0" err="1"/>
              <a:t>that</a:t>
            </a:r>
            <a:r>
              <a:rPr lang="pt-BR" dirty="0"/>
              <a:t> some websites </a:t>
            </a:r>
            <a:r>
              <a:rPr lang="pt-BR" dirty="0" err="1"/>
              <a:t>and</a:t>
            </a:r>
            <a:r>
              <a:rPr lang="pt-BR" dirty="0"/>
              <a:t> </a:t>
            </a:r>
            <a:r>
              <a:rPr lang="pt-BR" dirty="0" err="1"/>
              <a:t>messaging</a:t>
            </a:r>
            <a:r>
              <a:rPr lang="pt-BR" dirty="0"/>
              <a:t> </a:t>
            </a:r>
            <a:r>
              <a:rPr lang="pt-BR" dirty="0" err="1"/>
              <a:t>platforms</a:t>
            </a:r>
            <a:r>
              <a:rPr lang="pt-BR" dirty="0"/>
              <a:t> </a:t>
            </a:r>
            <a:r>
              <a:rPr lang="pt-BR" dirty="0" err="1"/>
              <a:t>you</a:t>
            </a:r>
            <a:r>
              <a:rPr lang="pt-BR" dirty="0"/>
              <a:t> use </a:t>
            </a:r>
            <a:r>
              <a:rPr lang="pt-BR" dirty="0" err="1"/>
              <a:t>encryption</a:t>
            </a:r>
            <a:r>
              <a:rPr lang="pt-BR" dirty="0"/>
              <a:t>. In some cases, </a:t>
            </a:r>
            <a:r>
              <a:rPr lang="pt-BR" dirty="0" err="1"/>
              <a:t>it’s</a:t>
            </a:r>
            <a:r>
              <a:rPr lang="pt-BR" dirty="0"/>
              <a:t> </a:t>
            </a:r>
            <a:r>
              <a:rPr lang="pt-BR" dirty="0" err="1"/>
              <a:t>also</a:t>
            </a:r>
            <a:r>
              <a:rPr lang="pt-BR" dirty="0"/>
              <a:t> </a:t>
            </a:r>
            <a:r>
              <a:rPr lang="pt-BR" dirty="0" err="1"/>
              <a:t>called</a:t>
            </a:r>
            <a:r>
              <a:rPr lang="pt-BR" dirty="0"/>
              <a:t> “</a:t>
            </a:r>
            <a:r>
              <a:rPr lang="pt-BR" dirty="0" err="1"/>
              <a:t>end-to-end</a:t>
            </a:r>
            <a:r>
              <a:rPr lang="pt-BR" dirty="0"/>
              <a:t> </a:t>
            </a:r>
            <a:r>
              <a:rPr lang="pt-BR" dirty="0" err="1"/>
              <a:t>encryption</a:t>
            </a:r>
            <a:r>
              <a:rPr lang="pt-BR" dirty="0"/>
              <a:t>”, </a:t>
            </a:r>
            <a:r>
              <a:rPr lang="pt-BR" dirty="0" err="1"/>
              <a:t>which</a:t>
            </a:r>
            <a:r>
              <a:rPr lang="pt-BR" dirty="0"/>
              <a:t> </a:t>
            </a:r>
            <a:r>
              <a:rPr lang="pt-BR" dirty="0" err="1"/>
              <a:t>means</a:t>
            </a:r>
            <a:r>
              <a:rPr lang="pt-BR" dirty="0"/>
              <a:t> </a:t>
            </a:r>
            <a:r>
              <a:rPr lang="pt-BR" dirty="0" err="1"/>
              <a:t>the</a:t>
            </a:r>
            <a:r>
              <a:rPr lang="pt-BR" dirty="0"/>
              <a:t> data </a:t>
            </a:r>
            <a:r>
              <a:rPr lang="pt-BR" dirty="0" err="1"/>
              <a:t>is</a:t>
            </a:r>
            <a:r>
              <a:rPr lang="pt-BR" dirty="0"/>
              <a:t> </a:t>
            </a:r>
            <a:r>
              <a:rPr lang="pt-BR" dirty="0" err="1"/>
              <a:t>protected</a:t>
            </a:r>
            <a:r>
              <a:rPr lang="pt-BR" dirty="0"/>
              <a:t> </a:t>
            </a:r>
            <a:r>
              <a:rPr lang="pt-BR" dirty="0" err="1"/>
              <a:t>throughout</a:t>
            </a:r>
            <a:r>
              <a:rPr lang="pt-BR" dirty="0"/>
              <a:t> its </a:t>
            </a:r>
            <a:r>
              <a:rPr lang="pt-BR" dirty="0" err="1"/>
              <a:t>journey</a:t>
            </a:r>
            <a:r>
              <a:rPr lang="pt-BR" dirty="0"/>
              <a:t>. </a:t>
            </a:r>
            <a:r>
              <a:rPr lang="pt-BR" dirty="0" err="1"/>
              <a:t>Encryption</a:t>
            </a:r>
            <a:r>
              <a:rPr lang="pt-BR" dirty="0"/>
              <a:t> </a:t>
            </a:r>
            <a:r>
              <a:rPr lang="pt-BR" dirty="0" err="1"/>
              <a:t>is</a:t>
            </a:r>
            <a:r>
              <a:rPr lang="pt-BR" dirty="0"/>
              <a:t> </a:t>
            </a:r>
            <a:r>
              <a:rPr lang="pt-BR" dirty="0" err="1"/>
              <a:t>the</a:t>
            </a:r>
            <a:r>
              <a:rPr lang="pt-BR" dirty="0"/>
              <a:t> </a:t>
            </a:r>
            <a:r>
              <a:rPr lang="pt-BR" dirty="0" err="1"/>
              <a:t>process</a:t>
            </a:r>
            <a:r>
              <a:rPr lang="pt-BR" dirty="0"/>
              <a:t> </a:t>
            </a:r>
            <a:r>
              <a:rPr lang="pt-BR" dirty="0" err="1"/>
              <a:t>of</a:t>
            </a:r>
            <a:r>
              <a:rPr lang="pt-BR" dirty="0"/>
              <a:t> </a:t>
            </a:r>
            <a:r>
              <a:rPr lang="pt-BR" dirty="0" err="1"/>
              <a:t>protecting</a:t>
            </a:r>
            <a:r>
              <a:rPr lang="pt-BR" dirty="0"/>
              <a:t> data </a:t>
            </a:r>
            <a:r>
              <a:rPr lang="pt-BR" dirty="0" err="1"/>
              <a:t>by</a:t>
            </a:r>
            <a:r>
              <a:rPr lang="pt-BR" dirty="0"/>
              <a:t> </a:t>
            </a:r>
            <a:r>
              <a:rPr lang="pt-BR" dirty="0" err="1"/>
              <a:t>scrambling</a:t>
            </a:r>
            <a:r>
              <a:rPr lang="pt-BR" dirty="0"/>
              <a:t> it </a:t>
            </a:r>
            <a:r>
              <a:rPr lang="pt-BR" dirty="0" err="1"/>
              <a:t>and</a:t>
            </a:r>
            <a:r>
              <a:rPr lang="pt-BR" dirty="0"/>
              <a:t> </a:t>
            </a:r>
            <a:r>
              <a:rPr lang="pt-BR" dirty="0" err="1"/>
              <a:t>locking</a:t>
            </a:r>
            <a:r>
              <a:rPr lang="pt-BR" dirty="0"/>
              <a:t> it </a:t>
            </a:r>
            <a:r>
              <a:rPr lang="pt-BR" dirty="0" err="1"/>
              <a:t>with</a:t>
            </a:r>
            <a:r>
              <a:rPr lang="pt-BR" dirty="0"/>
              <a:t> a </a:t>
            </a:r>
            <a:r>
              <a:rPr lang="pt-BR" dirty="0" err="1"/>
              <a:t>special</a:t>
            </a:r>
            <a:r>
              <a:rPr lang="pt-BR" dirty="0"/>
              <a:t> </a:t>
            </a:r>
            <a:r>
              <a:rPr lang="pt-BR" dirty="0" err="1"/>
              <a:t>key</a:t>
            </a:r>
            <a:r>
              <a:rPr lang="pt-BR" dirty="0"/>
              <a:t>. </a:t>
            </a:r>
            <a:r>
              <a:rPr lang="pt-BR" dirty="0" err="1"/>
              <a:t>Without</a:t>
            </a:r>
            <a:r>
              <a:rPr lang="pt-BR" dirty="0"/>
              <a:t> </a:t>
            </a:r>
            <a:r>
              <a:rPr lang="pt-BR" dirty="0" err="1"/>
              <a:t>that</a:t>
            </a:r>
            <a:r>
              <a:rPr lang="pt-BR" dirty="0"/>
              <a:t> </a:t>
            </a:r>
            <a:r>
              <a:rPr lang="pt-BR" dirty="0" err="1"/>
              <a:t>key</a:t>
            </a:r>
            <a:r>
              <a:rPr lang="pt-BR" dirty="0"/>
              <a:t>, </a:t>
            </a:r>
            <a:r>
              <a:rPr lang="pt-BR" dirty="0" err="1"/>
              <a:t>or</a:t>
            </a:r>
            <a:r>
              <a:rPr lang="pt-BR" dirty="0"/>
              <a:t> set </a:t>
            </a:r>
            <a:r>
              <a:rPr lang="pt-BR" dirty="0" err="1"/>
              <a:t>of</a:t>
            </a:r>
            <a:r>
              <a:rPr lang="pt-BR" dirty="0"/>
              <a:t> </a:t>
            </a:r>
            <a:r>
              <a:rPr lang="pt-BR" dirty="0" err="1"/>
              <a:t>keys</a:t>
            </a:r>
            <a:r>
              <a:rPr lang="pt-BR" dirty="0"/>
              <a:t>, </a:t>
            </a:r>
            <a:r>
              <a:rPr lang="pt-BR" dirty="0" err="1"/>
              <a:t>unauthorized</a:t>
            </a:r>
            <a:r>
              <a:rPr lang="pt-BR" dirty="0"/>
              <a:t> </a:t>
            </a:r>
            <a:r>
              <a:rPr lang="pt-BR" dirty="0" err="1"/>
              <a:t>people</a:t>
            </a:r>
            <a:r>
              <a:rPr lang="pt-BR" dirty="0"/>
              <a:t> </a:t>
            </a:r>
            <a:r>
              <a:rPr lang="pt-BR" dirty="0" err="1"/>
              <a:t>won’t</a:t>
            </a:r>
            <a:r>
              <a:rPr lang="pt-BR" dirty="0"/>
              <a:t> </a:t>
            </a:r>
            <a:r>
              <a:rPr lang="pt-BR" dirty="0" err="1"/>
              <a:t>be</a:t>
            </a:r>
            <a:r>
              <a:rPr lang="pt-BR" dirty="0"/>
              <a:t> </a:t>
            </a:r>
            <a:r>
              <a:rPr lang="pt-BR" dirty="0" err="1"/>
              <a:t>able</a:t>
            </a:r>
            <a:r>
              <a:rPr lang="pt-BR" dirty="0"/>
              <a:t> </a:t>
            </a:r>
            <a:r>
              <a:rPr lang="pt-BR" dirty="0" err="1"/>
              <a:t>to</a:t>
            </a:r>
            <a:r>
              <a:rPr lang="pt-BR" dirty="0"/>
              <a:t> </a:t>
            </a:r>
            <a:r>
              <a:rPr lang="pt-BR" dirty="0" err="1"/>
              <a:t>read</a:t>
            </a:r>
            <a:r>
              <a:rPr lang="pt-BR" dirty="0"/>
              <a:t> it </a:t>
            </a:r>
            <a:r>
              <a:rPr lang="pt-BR" dirty="0" err="1"/>
              <a:t>even</a:t>
            </a:r>
            <a:r>
              <a:rPr lang="pt-BR" dirty="0"/>
              <a:t> </a:t>
            </a:r>
            <a:r>
              <a:rPr lang="pt-BR" dirty="0" err="1"/>
              <a:t>if</a:t>
            </a:r>
            <a:r>
              <a:rPr lang="pt-BR" dirty="0"/>
              <a:t> </a:t>
            </a:r>
            <a:r>
              <a:rPr lang="pt-BR" dirty="0" err="1"/>
              <a:t>they</a:t>
            </a:r>
            <a:r>
              <a:rPr lang="pt-BR" dirty="0"/>
              <a:t> </a:t>
            </a:r>
            <a:r>
              <a:rPr lang="pt-BR" dirty="0" err="1"/>
              <a:t>got</a:t>
            </a:r>
            <a:r>
              <a:rPr lang="pt-BR" dirty="0"/>
              <a:t> </a:t>
            </a:r>
            <a:r>
              <a:rPr lang="pt-BR" dirty="0" err="1"/>
              <a:t>access</a:t>
            </a:r>
            <a:r>
              <a:rPr lang="pt-BR" dirty="0"/>
              <a:t> </a:t>
            </a:r>
            <a:r>
              <a:rPr lang="pt-BR" dirty="0" err="1"/>
              <a:t>to</a:t>
            </a:r>
            <a:r>
              <a:rPr lang="pt-BR" dirty="0"/>
              <a:t> it. </a:t>
            </a:r>
            <a:r>
              <a:rPr lang="pt-BR" dirty="0" err="1"/>
              <a:t>Encryption</a:t>
            </a:r>
            <a:r>
              <a:rPr lang="pt-BR" dirty="0"/>
              <a:t> </a:t>
            </a:r>
            <a:r>
              <a:rPr lang="pt-BR" dirty="0" err="1"/>
              <a:t>can</a:t>
            </a:r>
            <a:r>
              <a:rPr lang="pt-BR" dirty="0"/>
              <a:t> </a:t>
            </a:r>
            <a:r>
              <a:rPr lang="pt-BR" dirty="0" err="1"/>
              <a:t>protect</a:t>
            </a:r>
            <a:r>
              <a:rPr lang="pt-BR" dirty="0"/>
              <a:t> </a:t>
            </a:r>
            <a:r>
              <a:rPr lang="pt-BR" dirty="0" err="1"/>
              <a:t>any</a:t>
            </a:r>
            <a:r>
              <a:rPr lang="pt-BR" dirty="0"/>
              <a:t> </a:t>
            </a:r>
            <a:r>
              <a:rPr lang="pt-BR" dirty="0" err="1"/>
              <a:t>kinds</a:t>
            </a:r>
            <a:r>
              <a:rPr lang="pt-BR" dirty="0"/>
              <a:t> </a:t>
            </a:r>
            <a:r>
              <a:rPr lang="pt-BR" dirty="0" err="1"/>
              <a:t>of</a:t>
            </a:r>
            <a:r>
              <a:rPr lang="pt-BR" dirty="0"/>
              <a:t> data, </a:t>
            </a:r>
            <a:r>
              <a:rPr lang="pt-BR" dirty="0" err="1"/>
              <a:t>such</a:t>
            </a:r>
            <a:r>
              <a:rPr lang="pt-BR" dirty="0"/>
              <a:t> as </a:t>
            </a:r>
            <a:r>
              <a:rPr lang="pt-BR" dirty="0" err="1"/>
              <a:t>messages</a:t>
            </a:r>
            <a:r>
              <a:rPr lang="pt-BR" dirty="0"/>
              <a:t> </a:t>
            </a:r>
            <a:r>
              <a:rPr lang="pt-BR" dirty="0" err="1"/>
              <a:t>sent</a:t>
            </a:r>
            <a:r>
              <a:rPr lang="pt-BR" dirty="0"/>
              <a:t> over </a:t>
            </a:r>
            <a:r>
              <a:rPr lang="pt-BR" dirty="0" err="1"/>
              <a:t>the</a:t>
            </a:r>
            <a:r>
              <a:rPr lang="pt-BR" dirty="0"/>
              <a:t> internet, </a:t>
            </a:r>
            <a:r>
              <a:rPr lang="pt-BR" dirty="0" err="1"/>
              <a:t>emails</a:t>
            </a:r>
            <a:r>
              <a:rPr lang="pt-BR" dirty="0"/>
              <a:t>, chats, </a:t>
            </a:r>
            <a:r>
              <a:rPr lang="pt-BR" dirty="0" err="1"/>
              <a:t>photos</a:t>
            </a:r>
            <a:r>
              <a:rPr lang="pt-BR" dirty="0"/>
              <a:t>, </a:t>
            </a:r>
            <a:r>
              <a:rPr lang="pt-BR" dirty="0" err="1"/>
              <a:t>or</a:t>
            </a:r>
            <a:r>
              <a:rPr lang="pt-BR" dirty="0"/>
              <a:t> </a:t>
            </a:r>
            <a:r>
              <a:rPr lang="pt-BR" dirty="0" err="1"/>
              <a:t>documents</a:t>
            </a:r>
            <a:r>
              <a:rPr lang="pt-BR" dirty="0"/>
              <a:t> </a:t>
            </a:r>
            <a:r>
              <a:rPr lang="pt-BR" dirty="0" err="1"/>
              <a:t>stored</a:t>
            </a:r>
            <a:r>
              <a:rPr lang="pt-BR" dirty="0"/>
              <a:t> </a:t>
            </a:r>
            <a:r>
              <a:rPr lang="pt-BR" dirty="0" err="1"/>
              <a:t>on</a:t>
            </a:r>
            <a:r>
              <a:rPr lang="pt-BR" dirty="0"/>
              <a:t> a laptop, </a:t>
            </a:r>
            <a:r>
              <a:rPr lang="pt-BR" dirty="0" err="1"/>
              <a:t>to</a:t>
            </a:r>
            <a:r>
              <a:rPr lang="pt-BR" dirty="0"/>
              <a:t> </a:t>
            </a:r>
            <a:r>
              <a:rPr lang="pt-BR" dirty="0" err="1"/>
              <a:t>name</a:t>
            </a:r>
            <a:r>
              <a:rPr lang="pt-BR" dirty="0"/>
              <a:t> a </a:t>
            </a:r>
            <a:r>
              <a:rPr lang="pt-BR" dirty="0" err="1"/>
              <a:t>few</a:t>
            </a:r>
            <a:r>
              <a:rPr lang="pt-BR" dirty="0"/>
              <a:t>. </a:t>
            </a:r>
            <a:r>
              <a:rPr lang="pt-BR" dirty="0" err="1"/>
              <a:t>However</a:t>
            </a:r>
            <a:r>
              <a:rPr lang="pt-BR" dirty="0"/>
              <a:t>, </a:t>
            </a:r>
            <a:r>
              <a:rPr lang="pt-BR" dirty="0" err="1"/>
              <a:t>even</a:t>
            </a:r>
            <a:r>
              <a:rPr lang="pt-BR" dirty="0"/>
              <a:t> </a:t>
            </a:r>
            <a:r>
              <a:rPr lang="pt-BR" dirty="0" err="1"/>
              <a:t>encryption</a:t>
            </a:r>
            <a:r>
              <a:rPr lang="pt-BR" dirty="0"/>
              <a:t> </a:t>
            </a:r>
            <a:r>
              <a:rPr lang="pt-BR" dirty="0" err="1"/>
              <a:t>can</a:t>
            </a:r>
            <a:r>
              <a:rPr lang="pt-BR" dirty="0"/>
              <a:t> </a:t>
            </a:r>
            <a:r>
              <a:rPr lang="pt-BR" dirty="0" err="1"/>
              <a:t>sometimes</a:t>
            </a:r>
            <a:r>
              <a:rPr lang="pt-BR" dirty="0"/>
              <a:t> </a:t>
            </a:r>
            <a:r>
              <a:rPr lang="pt-BR" dirty="0" err="1"/>
              <a:t>be</a:t>
            </a:r>
            <a:r>
              <a:rPr lang="pt-BR" dirty="0"/>
              <a:t> </a:t>
            </a:r>
            <a:r>
              <a:rPr lang="pt-BR" dirty="0" err="1"/>
              <a:t>broken</a:t>
            </a:r>
            <a:r>
              <a:rPr lang="pt-BR" dirty="0"/>
              <a:t> </a:t>
            </a:r>
            <a:r>
              <a:rPr lang="pt-BR" dirty="0" err="1"/>
              <a:t>by</a:t>
            </a:r>
            <a:r>
              <a:rPr lang="pt-BR" dirty="0"/>
              <a:t> </a:t>
            </a:r>
            <a:r>
              <a:rPr lang="pt-BR" dirty="0" err="1"/>
              <a:t>someone</a:t>
            </a:r>
            <a:r>
              <a:rPr lang="pt-BR" dirty="0"/>
              <a:t> </a:t>
            </a:r>
            <a:r>
              <a:rPr lang="pt-BR" dirty="0" err="1"/>
              <a:t>else</a:t>
            </a:r>
            <a:r>
              <a:rPr lang="pt-BR" dirty="0"/>
              <a:t>. The </a:t>
            </a:r>
            <a:r>
              <a:rPr lang="pt-BR" dirty="0" err="1"/>
              <a:t>safest</a:t>
            </a:r>
            <a:r>
              <a:rPr lang="pt-BR" dirty="0"/>
              <a:t> </a:t>
            </a:r>
            <a:r>
              <a:rPr lang="pt-BR" dirty="0" err="1"/>
              <a:t>thing</a:t>
            </a:r>
            <a:r>
              <a:rPr lang="pt-BR" dirty="0"/>
              <a:t> </a:t>
            </a:r>
            <a:r>
              <a:rPr lang="pt-BR" dirty="0" err="1"/>
              <a:t>to</a:t>
            </a:r>
            <a:r>
              <a:rPr lang="pt-BR" dirty="0"/>
              <a:t> do </a:t>
            </a:r>
            <a:r>
              <a:rPr lang="pt-BR" dirty="0" err="1"/>
              <a:t>is</a:t>
            </a:r>
            <a:r>
              <a:rPr lang="pt-BR" dirty="0"/>
              <a:t> </a:t>
            </a:r>
            <a:r>
              <a:rPr lang="pt-BR" dirty="0" err="1"/>
              <a:t>not</a:t>
            </a:r>
            <a:r>
              <a:rPr lang="pt-BR" dirty="0"/>
              <a:t> </a:t>
            </a:r>
            <a:r>
              <a:rPr lang="pt-BR" dirty="0" err="1"/>
              <a:t>to</a:t>
            </a:r>
            <a:r>
              <a:rPr lang="pt-BR" dirty="0"/>
              <a:t> </a:t>
            </a:r>
            <a:r>
              <a:rPr lang="pt-BR" dirty="0" err="1"/>
              <a:t>send</a:t>
            </a:r>
            <a:r>
              <a:rPr lang="pt-BR" dirty="0"/>
              <a:t>, </a:t>
            </a:r>
            <a:r>
              <a:rPr lang="pt-BR" dirty="0" err="1"/>
              <a:t>share</a:t>
            </a:r>
            <a:r>
              <a:rPr lang="pt-BR" dirty="0"/>
              <a:t>, </a:t>
            </a:r>
            <a:r>
              <a:rPr lang="pt-BR" dirty="0" err="1"/>
              <a:t>or</a:t>
            </a:r>
            <a:r>
              <a:rPr lang="pt-BR" dirty="0"/>
              <a:t> upload </a:t>
            </a:r>
            <a:r>
              <a:rPr lang="pt-BR" dirty="0" err="1"/>
              <a:t>any</a:t>
            </a:r>
            <a:r>
              <a:rPr lang="pt-BR" dirty="0"/>
              <a:t> </a:t>
            </a:r>
            <a:r>
              <a:rPr lang="pt-BR" dirty="0" err="1"/>
              <a:t>information</a:t>
            </a:r>
            <a:r>
              <a:rPr lang="pt-BR" dirty="0"/>
              <a:t> </a:t>
            </a:r>
            <a:r>
              <a:rPr lang="pt-BR" dirty="0" err="1"/>
              <a:t>that</a:t>
            </a:r>
            <a:r>
              <a:rPr lang="pt-BR" dirty="0"/>
              <a:t> </a:t>
            </a:r>
            <a:r>
              <a:rPr lang="pt-BR" dirty="0" err="1"/>
              <a:t>you</a:t>
            </a:r>
            <a:r>
              <a:rPr lang="pt-BR" dirty="0"/>
              <a:t> </a:t>
            </a:r>
            <a:r>
              <a:rPr lang="pt-BR" dirty="0" err="1"/>
              <a:t>wouldn't</a:t>
            </a:r>
            <a:r>
              <a:rPr lang="pt-BR" dirty="0"/>
              <a:t> </a:t>
            </a:r>
            <a:r>
              <a:rPr lang="pt-BR" dirty="0" err="1"/>
              <a:t>want</a:t>
            </a:r>
            <a:r>
              <a:rPr lang="pt-BR" dirty="0"/>
              <a:t> </a:t>
            </a:r>
            <a:r>
              <a:rPr lang="pt-BR" dirty="0" err="1"/>
              <a:t>to</a:t>
            </a:r>
            <a:r>
              <a:rPr lang="pt-BR" dirty="0"/>
              <a:t> </a:t>
            </a:r>
            <a:r>
              <a:rPr lang="pt-BR" dirty="0" err="1"/>
              <a:t>someday</a:t>
            </a:r>
            <a:r>
              <a:rPr lang="pt-BR" dirty="0"/>
              <a:t> </a:t>
            </a:r>
            <a:r>
              <a:rPr lang="pt-BR" dirty="0" err="1"/>
              <a:t>become</a:t>
            </a:r>
            <a:r>
              <a:rPr lang="pt-BR" dirty="0"/>
              <a:t> public. </a:t>
            </a:r>
            <a:r>
              <a:rPr lang="pt-BR" dirty="0" err="1"/>
              <a:t>Remember</a:t>
            </a:r>
            <a:r>
              <a:rPr lang="pt-BR" dirty="0"/>
              <a:t>: </a:t>
            </a:r>
            <a:r>
              <a:rPr lang="pt-BR" dirty="0" err="1"/>
              <a:t>once</a:t>
            </a:r>
            <a:r>
              <a:rPr lang="pt-BR" dirty="0"/>
              <a:t> </a:t>
            </a:r>
            <a:r>
              <a:rPr lang="pt-BR" dirty="0" err="1"/>
              <a:t>something</a:t>
            </a:r>
            <a:r>
              <a:rPr lang="pt-BR" dirty="0"/>
              <a:t> </a:t>
            </a:r>
            <a:r>
              <a:rPr lang="pt-BR" dirty="0" err="1"/>
              <a:t>is</a:t>
            </a:r>
            <a:r>
              <a:rPr lang="pt-BR" dirty="0"/>
              <a:t> </a:t>
            </a:r>
            <a:r>
              <a:rPr lang="pt-BR" dirty="0" err="1"/>
              <a:t>public</a:t>
            </a:r>
            <a:r>
              <a:rPr lang="pt-BR" dirty="0"/>
              <a:t> </a:t>
            </a:r>
            <a:r>
              <a:rPr lang="pt-BR" dirty="0" err="1"/>
              <a:t>on</a:t>
            </a:r>
            <a:r>
              <a:rPr lang="pt-BR" dirty="0"/>
              <a:t> </a:t>
            </a:r>
            <a:r>
              <a:rPr lang="pt-BR" dirty="0" err="1"/>
              <a:t>the</a:t>
            </a:r>
            <a:r>
              <a:rPr lang="pt-BR" dirty="0"/>
              <a:t> internet, </a:t>
            </a:r>
            <a:r>
              <a:rPr lang="pt-BR" dirty="0" err="1"/>
              <a:t>you</a:t>
            </a:r>
            <a:r>
              <a:rPr lang="pt-BR" dirty="0"/>
              <a:t> </a:t>
            </a:r>
            <a:r>
              <a:rPr lang="pt-BR" dirty="0" err="1"/>
              <a:t>may</a:t>
            </a:r>
            <a:r>
              <a:rPr lang="pt-BR" dirty="0"/>
              <a:t> </a:t>
            </a:r>
            <a:r>
              <a:rPr lang="pt-BR" dirty="0" err="1"/>
              <a:t>never</a:t>
            </a:r>
            <a:r>
              <a:rPr lang="pt-BR" dirty="0"/>
              <a:t> </a:t>
            </a:r>
            <a:r>
              <a:rPr lang="pt-BR" dirty="0" err="1"/>
              <a:t>be</a:t>
            </a:r>
            <a:r>
              <a:rPr lang="pt-BR" dirty="0"/>
              <a:t> </a:t>
            </a:r>
            <a:r>
              <a:rPr lang="pt-BR" dirty="0" err="1"/>
              <a:t>able</a:t>
            </a:r>
            <a:r>
              <a:rPr lang="pt-BR" dirty="0"/>
              <a:t> </a:t>
            </a:r>
            <a:r>
              <a:rPr lang="pt-BR" dirty="0" err="1"/>
              <a:t>to</a:t>
            </a:r>
            <a:r>
              <a:rPr lang="pt-BR" dirty="0"/>
              <a:t> delete it </a:t>
            </a:r>
            <a:r>
              <a:rPr lang="pt-BR" dirty="0" err="1"/>
              <a:t>again</a:t>
            </a:r>
            <a:r>
              <a:rPr lang="pt-BR" dirty="0"/>
              <a:t>.</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27</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20596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In this presentation, we'll be covering three core topics around cybersecurity; Protecting Yourself, Taking Control and Careers</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9</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953555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panose="020B0503050203000203" pitchFamily="34" charset="0"/>
              </a:rPr>
              <a:pPr marL="0" marR="0" lvl="0" indent="0" algn="l" defTabSz="1372378" rtl="0" eaLnBrk="1" fontAlgn="auto" latinLnBrk="0" hangingPunct="1">
                <a:lnSpc>
                  <a:spcPct val="100000"/>
                </a:lnSpc>
                <a:spcBef>
                  <a:spcPts val="0"/>
                </a:spcBef>
                <a:spcAft>
                  <a:spcPts val="0"/>
                </a:spcAft>
                <a:buClrTx/>
                <a:buSzTx/>
                <a:buFontTx/>
                <a:buNone/>
                <a:tabLst/>
                <a:defRPr/>
              </a:pPr>
              <a:t>29</a:t>
            </a:fld>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
        <p:nvSpPr>
          <p:cNvPr id="5" name="Espaço Reservado para Rodapé 4"/>
          <p:cNvSpPr>
            <a:spLocks noGrp="1"/>
          </p:cNvSpPr>
          <p:nvPr>
            <p:ph type="ftr" sz="quarter" idx="4"/>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panose="020B0503050203000203" pitchFamily="34" charset="0"/>
              </a:rPr>
              <a:t>Group Name / DOC ID / Month XX, 2019 / © 2019 IBM Corporation</a:t>
            </a:r>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Tree>
    <p:extLst>
      <p:ext uri="{BB962C8B-B14F-4D97-AF65-F5344CB8AC3E}">
        <p14:creationId xmlns:p14="http://schemas.microsoft.com/office/powerpoint/2010/main" val="1976066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Go around the room and have the students read out how many they counted and give examples</a:t>
            </a:r>
          </a:p>
        </p:txBody>
      </p:sp>
      <p:sp>
        <p:nvSpPr>
          <p:cNvPr id="4" name="Espaço Reservado para Número de Slide 3"/>
          <p:cNvSpPr>
            <a:spLocks noGrp="1"/>
          </p:cNvSpPr>
          <p:nvPr>
            <p:ph type="sldNum" sz="quarter" idx="5"/>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panose="020B0503050203000203" pitchFamily="34" charset="0"/>
              </a:rPr>
              <a:pPr marL="0" marR="0" lvl="0" indent="0" algn="l" defTabSz="1372378" rtl="0" eaLnBrk="1" fontAlgn="auto" latinLnBrk="0" hangingPunct="1">
                <a:lnSpc>
                  <a:spcPct val="100000"/>
                </a:lnSpc>
                <a:spcBef>
                  <a:spcPts val="0"/>
                </a:spcBef>
                <a:spcAft>
                  <a:spcPts val="0"/>
                </a:spcAft>
                <a:buClrTx/>
                <a:buSzTx/>
                <a:buFontTx/>
                <a:buNone/>
                <a:tabLst/>
                <a:defRPr/>
              </a:pPr>
              <a:t>30</a:t>
            </a:fld>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
        <p:nvSpPr>
          <p:cNvPr id="5" name="Espaço Reservado para Rodapé 4"/>
          <p:cNvSpPr>
            <a:spLocks noGrp="1"/>
          </p:cNvSpPr>
          <p:nvPr>
            <p:ph type="ftr" sz="quarter" idx="4"/>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panose="020B0503050203000203" pitchFamily="34" charset="0"/>
              </a:rPr>
              <a:t>Group Name / DOC ID / Month XX, 2019 / © 2019 IBM Corporation</a:t>
            </a:r>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Tree>
    <p:extLst>
      <p:ext uri="{BB962C8B-B14F-4D97-AF65-F5344CB8AC3E}">
        <p14:creationId xmlns:p14="http://schemas.microsoft.com/office/powerpoint/2010/main" val="148134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what fuels big tech and social media companies.</a:t>
            </a:r>
          </a:p>
          <a:p>
            <a:pPr>
              <a:defRPr b="1"/>
            </a:pPr>
            <a:endParaRPr lang="en-US" dirty="0"/>
          </a:p>
          <a:p>
            <a:pPr>
              <a:defRPr b="1"/>
            </a:pPr>
            <a:r>
              <a:rPr lang="en-US" dirty="0"/>
              <a:t>What is considered "data"?</a:t>
            </a:r>
          </a:p>
          <a:p>
            <a:r>
              <a:rPr lang="en-US" dirty="0"/>
              <a:t>Data is basically any information that is collected about you. </a:t>
            </a:r>
          </a:p>
          <a:p>
            <a:r>
              <a:rPr lang="en-US" dirty="0"/>
              <a:t>What are all the data points out there about me?</a:t>
            </a:r>
          </a:p>
          <a:p>
            <a:r>
              <a:rPr lang="en-US" dirty="0"/>
              <a:t>Your personal information, your medical history, your posts, the content of your profile, personal messages sent, your credit score, your address, etc. - anything you put out into the internet becomes "data"</a:t>
            </a:r>
          </a:p>
          <a:p>
            <a:r>
              <a:rPr lang="en-US" dirty="0"/>
              <a:t>When we sign up for products and services online, we are giving consent for those companies to utilize and sometimes even own that data. </a:t>
            </a:r>
          </a:p>
          <a:p>
            <a:endParaRPr lang="en-US" dirty="0"/>
          </a:p>
          <a:p>
            <a:endParaRPr lang="en-US" dirty="0"/>
          </a:p>
          <a:p>
            <a:pPr>
              <a:defRPr b="1"/>
            </a:pPr>
            <a:r>
              <a:rPr lang="en-US" dirty="0"/>
              <a:t>How data is collected</a:t>
            </a:r>
            <a:br>
              <a:rPr lang="en-US" dirty="0"/>
            </a:br>
            <a:endParaRPr lang="en-US" dirty="0"/>
          </a:p>
          <a:p>
            <a:pPr>
              <a:defRPr b="1"/>
            </a:pPr>
            <a:r>
              <a:rPr lang="en-US" b="0" dirty="0"/>
              <a:t>Data is what fuels big tech and social media companies</a:t>
            </a:r>
            <a:br>
              <a:rPr lang="en-US" dirty="0"/>
            </a:br>
            <a:endParaRPr lang="en-US" dirty="0"/>
          </a:p>
          <a:p>
            <a:r>
              <a:rPr lang="en-US" dirty="0"/>
              <a:t>This can be good. The internet can tell you if your route has lots of traffic because people are consenting to have their data collected.</a:t>
            </a:r>
          </a:p>
          <a:p>
            <a:endParaRPr lang="en-US" dirty="0"/>
          </a:p>
          <a:p>
            <a:pPr>
              <a:defRPr b="1"/>
            </a:pPr>
            <a:r>
              <a:rPr lang="en-US" dirty="0"/>
              <a:t>Referencing their list, ask the students what other ways they see data being used in a way that helps their lives</a:t>
            </a:r>
          </a:p>
          <a:p>
            <a:endParaRPr lang="en-US" dirty="0"/>
          </a:p>
          <a:p>
            <a:r>
              <a:rPr lang="en-US" dirty="0"/>
              <a:t>But this can be bad if the right data gets into the wrong hands.</a:t>
            </a:r>
          </a:p>
          <a:p>
            <a:endParaRPr lang="en-US" dirty="0"/>
          </a:p>
          <a:p>
            <a:r>
              <a:rPr lang="en-US" dirty="0"/>
              <a:t>Big companies track you constantly. Once you have consented to data collection, they are able to see your movements, purchases, read your emails, etc.</a:t>
            </a:r>
          </a:p>
          <a:p>
            <a:endParaRPr lang="en-US" dirty="0"/>
          </a:p>
          <a:p>
            <a:r>
              <a:rPr lang="en-US" dirty="0"/>
              <a:t>Lots of data breaches we know are after money or personal information that could be used to get access to money, but recently stories have come out about how data can be used to influence and manipulate society</a:t>
            </a:r>
          </a:p>
          <a:p>
            <a:pPr>
              <a:defRPr b="1"/>
            </a:pPr>
            <a:endParaRPr lang="en-US" dirty="0"/>
          </a:p>
          <a:p>
            <a:pPr>
              <a:defRPr b="1"/>
            </a:pPr>
            <a:r>
              <a:rPr lang="en-US" dirty="0"/>
              <a:t>Referencing their list, ask the students if they think there are any other downsides to data collection</a:t>
            </a:r>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31</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4101130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The way you do this is by being aware of when you are giving your consent and understanding how the companies you interact with are using your data.</a:t>
            </a:r>
          </a:p>
        </p:txBody>
      </p:sp>
      <p:sp>
        <p:nvSpPr>
          <p:cNvPr id="4" name="Espaço Reservado para Número de Slide 3"/>
          <p:cNvSpPr>
            <a:spLocks noGrp="1"/>
          </p:cNvSpPr>
          <p:nvPr>
            <p:ph type="sldNum" sz="quarter" idx="5"/>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panose="020B0503050203000203" pitchFamily="34" charset="0"/>
              </a:rPr>
              <a:pPr marL="0" marR="0" lvl="0" indent="0" algn="l" defTabSz="1372378" rtl="0" eaLnBrk="1" fontAlgn="auto" latinLnBrk="0" hangingPunct="1">
                <a:lnSpc>
                  <a:spcPct val="100000"/>
                </a:lnSpc>
                <a:spcBef>
                  <a:spcPts val="0"/>
                </a:spcBef>
                <a:spcAft>
                  <a:spcPts val="0"/>
                </a:spcAft>
                <a:buClrTx/>
                <a:buSzTx/>
                <a:buFontTx/>
                <a:buNone/>
                <a:tabLst/>
                <a:defRPr/>
              </a:pPr>
              <a:t>32</a:t>
            </a:fld>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
        <p:nvSpPr>
          <p:cNvPr id="5" name="Espaço Reservado para Rodapé 4"/>
          <p:cNvSpPr>
            <a:spLocks noGrp="1"/>
          </p:cNvSpPr>
          <p:nvPr>
            <p:ph type="ftr" sz="quarter" idx="4"/>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panose="020B0503050203000203" pitchFamily="34" charset="0"/>
              </a:rPr>
              <a:t>Group Name / DOC ID / Month XX, 2019 / © 2019 IBM Corporation</a:t>
            </a:r>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Tree>
    <p:extLst>
      <p:ext uri="{BB962C8B-B14F-4D97-AF65-F5344CB8AC3E}">
        <p14:creationId xmlns:p14="http://schemas.microsoft.com/office/powerpoint/2010/main" val="2495837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b="1"/>
            </a:pPr>
            <a:r>
              <a:rPr lang="en-US" dirty="0"/>
              <a:t>Company to company</a:t>
            </a:r>
          </a:p>
          <a:p>
            <a:pPr marL="228600" indent="-228600">
              <a:buSzPct val="100000"/>
              <a:buChar char="•"/>
            </a:pPr>
            <a:r>
              <a:rPr lang="en-US" dirty="0"/>
              <a:t>Advertising - ever wondered why your ads seem so specific?</a:t>
            </a:r>
          </a:p>
          <a:p>
            <a:pPr marL="228600" indent="-228600">
              <a:buSzPct val="100000"/>
              <a:buChar char="•"/>
            </a:pPr>
            <a:r>
              <a:rPr lang="en-US" dirty="0"/>
              <a:t>Many Social media companies track your activity and sell your data to 3rd party companies for advertising. They advertise based on your profile, age, gender, likes, and who you follow.</a:t>
            </a:r>
          </a:p>
          <a:p>
            <a:pPr marL="228600" indent="-228600">
              <a:buSzPct val="100000"/>
              <a:buChar char="•"/>
            </a:pPr>
            <a:r>
              <a:rPr lang="en-US" dirty="0"/>
              <a:t>Social media companies can put together a pretty detailed profile of you just based on your activity and profile.</a:t>
            </a:r>
          </a:p>
          <a:p>
            <a:pPr marL="228600" indent="-228600">
              <a:buSzPct val="100000"/>
              <a:buChar char="•"/>
            </a:pPr>
            <a:r>
              <a:rPr lang="en-US" dirty="0"/>
              <a:t>Beyond those ads being pesky or a little creepy, we can't deny they sometimes work. Taking control of your data and not letting companies sell your data to third parties means you're less likely to be taken advantage of or potentially influences through targeted ads.</a:t>
            </a:r>
          </a:p>
          <a:p>
            <a:endParaRPr lang="en-US" dirty="0"/>
          </a:p>
          <a:p>
            <a:pPr>
              <a:defRPr b="1"/>
            </a:pPr>
            <a:r>
              <a:rPr lang="en-US" dirty="0"/>
              <a:t>Person to person</a:t>
            </a:r>
          </a:p>
          <a:p>
            <a:pPr marL="228600" indent="-228600">
              <a:buSzPct val="100000"/>
              <a:buChar char="•"/>
            </a:pPr>
            <a:r>
              <a:rPr lang="en-US" dirty="0"/>
              <a:t>Every time we contact a friend, family member, or colleague on an internet connected app, we share data</a:t>
            </a:r>
          </a:p>
          <a:p>
            <a:pPr marL="228600" indent="-228600">
              <a:buSzPct val="100000"/>
              <a:buChar char="•"/>
            </a:pPr>
            <a:r>
              <a:rPr lang="en-US" dirty="0"/>
              <a:t>Online messaging platforms</a:t>
            </a:r>
          </a:p>
          <a:p>
            <a:pPr marL="228600" indent="-228600">
              <a:buSzPct val="100000"/>
              <a:buChar char="•"/>
            </a:pPr>
            <a:r>
              <a:rPr lang="en-US" dirty="0"/>
              <a:t>It is best to be aware that these companies, even though they may take security very seriously, aren't foolproof. Try not to say anything that you wouldn't want to one day be public.</a:t>
            </a:r>
            <a:br>
              <a:rPr lang="en-US" dirty="0"/>
            </a:br>
            <a:br>
              <a:rPr lang="en-US" dirty="0"/>
            </a:br>
            <a:r>
              <a:rPr lang="en-US" b="1" dirty="0"/>
              <a:t>Person to company</a:t>
            </a:r>
          </a:p>
          <a:p>
            <a:pPr marL="228600" indent="-228600">
              <a:buSzPct val="100000"/>
              <a:buChar char="•"/>
            </a:pPr>
            <a:r>
              <a:rPr lang="en-US" dirty="0"/>
              <a:t>We volunteer data to companies to use their services </a:t>
            </a:r>
            <a:r>
              <a:rPr lang="en-US" dirty="0" err="1"/>
              <a:t>eg.</a:t>
            </a:r>
            <a:r>
              <a:rPr lang="en-US" dirty="0"/>
              <a:t> when we provide our bank account details to payment apps so that we can split checks and send money to friends</a:t>
            </a:r>
          </a:p>
          <a:p>
            <a:pPr marL="228600" indent="-228600">
              <a:buSzPct val="100000"/>
              <a:buChar char="•"/>
            </a:pPr>
            <a:r>
              <a:rPr lang="en-US" dirty="0"/>
              <a:t>We share data when we send money to each other. </a:t>
            </a:r>
          </a:p>
          <a:p>
            <a:pPr marL="228600" indent="-228600">
              <a:buSzPct val="100000"/>
              <a:buChar char="•"/>
            </a:pPr>
            <a:r>
              <a:rPr lang="en-US" dirty="0"/>
              <a:t>Make sure you're sending to the right person, through a service you trust.</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33</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4108100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b="1"/>
            </a:pPr>
            <a:r>
              <a:rPr lang="en-US" dirty="0"/>
              <a:t>Terms &amp; Conditions</a:t>
            </a:r>
          </a:p>
          <a:p>
            <a:r>
              <a:rPr lang="en-US" dirty="0"/>
              <a:t>Long and tedious but it is important to know what you're signing up for.</a:t>
            </a:r>
          </a:p>
          <a:p>
            <a:r>
              <a:rPr lang="en-US" dirty="0"/>
              <a:t>When in doubt, investigate the company further to see if they are trustworthy. </a:t>
            </a:r>
          </a:p>
          <a:p>
            <a:r>
              <a:rPr lang="en-US" dirty="0"/>
              <a:t>No one is perfect. News stories come out all the time about companies who have data breaches. Use your best judgment but know that these things happen.</a:t>
            </a:r>
          </a:p>
          <a:p>
            <a:endParaRPr lang="en-US" dirty="0"/>
          </a:p>
          <a:p>
            <a:pPr>
              <a:defRPr b="1"/>
            </a:pPr>
            <a:r>
              <a:rPr lang="en-US" dirty="0"/>
              <a:t>Privacy Settings</a:t>
            </a:r>
          </a:p>
          <a:p>
            <a:r>
              <a:rPr lang="en-US" dirty="0"/>
              <a:t>When using a new website or app, look into the privacy settings to see what data they are collecting. If something seems unnecessary, turn it off.</a:t>
            </a:r>
          </a:p>
          <a:p>
            <a:r>
              <a:rPr lang="en-US" dirty="0"/>
              <a:t>Think about apps you use often that probably know a lot about you. Check your privacy settings there to see how they are using your data. </a:t>
            </a:r>
          </a:p>
          <a:p>
            <a:r>
              <a:rPr lang="en-US" dirty="0"/>
              <a:t>If an app asks to use your microphone or location but it doesn't seem necessary, don't give them the permission. Take that extra second to consider the data you could be consenting to before making your decision.</a:t>
            </a:r>
          </a:p>
          <a:p>
            <a:r>
              <a:rPr lang="en-US" dirty="0"/>
              <a:t>Location settings - Allows companies to see where you are and gleam what you're doing, your habits, etc.</a:t>
            </a:r>
          </a:p>
          <a:p>
            <a:r>
              <a:rPr lang="en-US" dirty="0"/>
              <a:t>Microphone settings</a:t>
            </a:r>
          </a:p>
          <a:p>
            <a:r>
              <a:rPr lang="en-US" dirty="0"/>
              <a:t>Keep your microphone turned off when not in use. Some apps use what the microphone can capture to market targeted adverts to us. On many occasions, large technology companies were found at fault for listening to our conversations without our knowledge or consent.</a:t>
            </a:r>
          </a:p>
          <a:p>
            <a:endParaRPr lang="en-US" dirty="0"/>
          </a:p>
          <a:p>
            <a:endParaRPr lang="en-US"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34</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88152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35</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301821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Data gets collected in unexpected places – be</a:t>
            </a:r>
          </a:p>
          <a:p>
            <a:r>
              <a:rPr lang="en-US" dirty="0"/>
              <a:t>sure to ask how your data will be used in the following situations:</a:t>
            </a:r>
          </a:p>
          <a:p>
            <a:endParaRPr lang="en-US"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36</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2686612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b="1"/>
            </a:pPr>
            <a:r>
              <a:rPr lang="en-US" dirty="0"/>
              <a:t>Group 1: Affirmative Stance</a:t>
            </a:r>
          </a:p>
          <a:p>
            <a:r>
              <a:rPr lang="en-US" dirty="0"/>
              <a:t>Data collection is a positive thing</a:t>
            </a:r>
          </a:p>
          <a:p>
            <a:pPr>
              <a:defRPr b="1"/>
            </a:pPr>
            <a:endParaRPr lang="en-US" dirty="0"/>
          </a:p>
          <a:p>
            <a:pPr>
              <a:defRPr b="1"/>
            </a:pPr>
            <a:r>
              <a:rPr lang="en-US" dirty="0"/>
              <a:t>Group 2: Negative Stance</a:t>
            </a:r>
          </a:p>
          <a:p>
            <a:r>
              <a:rPr lang="en-US" dirty="0"/>
              <a:t>Data collection is a negative thing</a:t>
            </a:r>
            <a:br>
              <a:rPr lang="en-US" dirty="0"/>
            </a:br>
            <a:br>
              <a:rPr lang="en-US" dirty="0"/>
            </a:br>
            <a:endParaRPr lang="en-US" dirty="0"/>
          </a:p>
          <a:p>
            <a:r>
              <a:rPr lang="en-US" dirty="0"/>
              <a:t>Select a topic for debate.</a:t>
            </a:r>
          </a:p>
          <a:p>
            <a:r>
              <a:rPr lang="en-US" dirty="0"/>
              <a:t>Break students into ‘for’ and ‘against’ with a few remaining as the judges.</a:t>
            </a:r>
          </a:p>
          <a:p>
            <a:r>
              <a:rPr lang="en-US" dirty="0"/>
              <a:t>Select an odd number of students to be your ‘supreme court’.</a:t>
            </a:r>
          </a:p>
          <a:p>
            <a:r>
              <a:rPr lang="en-US" dirty="0"/>
              <a:t>Allow the groups 10 minutes to prepare their stances.</a:t>
            </a:r>
          </a:p>
          <a:p>
            <a:r>
              <a:rPr lang="en-US" dirty="0"/>
              <a:t>The affirmative group has 2 minutes to present their case.</a:t>
            </a:r>
          </a:p>
          <a:p>
            <a:r>
              <a:rPr lang="en-US" dirty="0"/>
              <a:t>The negative group then presents their case in 2 minutes.</a:t>
            </a:r>
          </a:p>
          <a:p>
            <a:r>
              <a:rPr lang="en-US" dirty="0"/>
              <a:t>The groups now take 5 minutes to prepare their rebuttal arguments.</a:t>
            </a:r>
          </a:p>
          <a:p>
            <a:r>
              <a:rPr lang="en-US" dirty="0"/>
              <a:t>The negative group goes first with a 2 minute rebuttal, followed by the affirmative’s 2 minute rebuttal.</a:t>
            </a:r>
          </a:p>
          <a:p>
            <a:r>
              <a:rPr lang="en-US" dirty="0"/>
              <a:t>The judges have 5 minutes to discuss in private before delivering the ruling.</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37</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4190660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more about cybersecurity, let's explore the types of careers you can have in the cybersecurity field</a:t>
            </a:r>
          </a:p>
        </p:txBody>
      </p:sp>
      <p:sp>
        <p:nvSpPr>
          <p:cNvPr id="4" name="Slide Number Placeholder 3"/>
          <p:cNvSpPr>
            <a:spLocks noGrp="1"/>
          </p:cNvSpPr>
          <p:nvPr>
            <p:ph type="sldNum" sz="quarter" idx="5"/>
          </p:nvPr>
        </p:nvSpPr>
        <p:spPr/>
        <p:txBody>
          <a:bodyPr/>
          <a:lstStyle/>
          <a:p>
            <a:fld id="{6E2E38B8-B0B4-AD41-AC6E-B781F46A9FD3}" type="slidenum">
              <a:rPr lang="en-US" smtClean="0"/>
              <a:pPr/>
              <a:t>38</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22337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1829349" rtl="0" eaLnBrk="1" fontAlgn="auto" latinLnBrk="0" hangingPunct="1">
              <a:lnSpc>
                <a:spcPct val="100000"/>
              </a:lnSpc>
              <a:spcBef>
                <a:spcPts val="1200"/>
              </a:spcBef>
              <a:spcAft>
                <a:spcPts val="0"/>
              </a:spcAft>
              <a:buClrTx/>
              <a:buSzTx/>
              <a:buFontTx/>
              <a:buNone/>
              <a:tabLst/>
              <a:defRPr/>
            </a:pPr>
            <a:r>
              <a:rPr lang="pt-BR" dirty="0" err="1"/>
              <a:t>Let’s</a:t>
            </a:r>
            <a:r>
              <a:rPr lang="pt-BR" dirty="0"/>
              <a:t> do </a:t>
            </a:r>
            <a:r>
              <a:rPr lang="pt-BR" dirty="0" err="1"/>
              <a:t>an</a:t>
            </a:r>
            <a:r>
              <a:rPr lang="pt-BR" dirty="0"/>
              <a:t> </a:t>
            </a:r>
            <a:r>
              <a:rPr lang="pt-BR" dirty="0" err="1"/>
              <a:t>exercise</a:t>
            </a:r>
            <a:r>
              <a:rPr lang="pt-BR" dirty="0"/>
              <a:t> </a:t>
            </a:r>
            <a:r>
              <a:rPr lang="pt-BR" dirty="0" err="1"/>
              <a:t>to</a:t>
            </a:r>
            <a:r>
              <a:rPr lang="pt-BR" dirty="0"/>
              <a:t> </a:t>
            </a:r>
            <a:r>
              <a:rPr lang="pt-BR" dirty="0" err="1"/>
              <a:t>get</a:t>
            </a:r>
            <a:r>
              <a:rPr lang="pt-BR" dirty="0"/>
              <a:t> </a:t>
            </a:r>
            <a:r>
              <a:rPr lang="pt-BR" dirty="0" err="1"/>
              <a:t>started</a:t>
            </a:r>
            <a:r>
              <a:rPr lang="pt-BR" dirty="0"/>
              <a:t> </a:t>
            </a:r>
            <a:r>
              <a:rPr lang="pt-BR" dirty="0" err="1"/>
              <a:t>that</a:t>
            </a:r>
            <a:r>
              <a:rPr lang="pt-BR" dirty="0"/>
              <a:t> </a:t>
            </a:r>
            <a:r>
              <a:rPr lang="pt-BR" dirty="0" err="1"/>
              <a:t>will</a:t>
            </a:r>
            <a:r>
              <a:rPr lang="pt-BR" dirty="0"/>
              <a:t> help </a:t>
            </a:r>
            <a:r>
              <a:rPr lang="pt-BR" dirty="0" err="1"/>
              <a:t>us</a:t>
            </a:r>
            <a:r>
              <a:rPr lang="pt-BR" dirty="0"/>
              <a:t> </a:t>
            </a:r>
            <a:r>
              <a:rPr lang="pt-BR" dirty="0" err="1"/>
              <a:t>understand</a:t>
            </a:r>
            <a:r>
              <a:rPr lang="pt-BR" dirty="0"/>
              <a:t> </a:t>
            </a:r>
            <a:r>
              <a:rPr lang="pt-BR" dirty="0" err="1"/>
              <a:t>why</a:t>
            </a:r>
            <a:r>
              <a:rPr lang="pt-BR" dirty="0"/>
              <a:t> </a:t>
            </a:r>
            <a:r>
              <a:rPr lang="pt-BR" dirty="0" err="1"/>
              <a:t>we</a:t>
            </a:r>
            <a:r>
              <a:rPr lang="pt-BR" dirty="0"/>
              <a:t> </a:t>
            </a:r>
            <a:r>
              <a:rPr lang="pt-BR" dirty="0" err="1"/>
              <a:t>need</a:t>
            </a:r>
            <a:r>
              <a:rPr lang="pt-BR" dirty="0"/>
              <a:t> </a:t>
            </a:r>
            <a:r>
              <a:rPr lang="pt-BR" dirty="0" err="1"/>
              <a:t>to</a:t>
            </a:r>
            <a:r>
              <a:rPr lang="pt-BR" dirty="0"/>
              <a:t> </a:t>
            </a:r>
            <a:r>
              <a:rPr lang="pt-BR" dirty="0" err="1"/>
              <a:t>protect</a:t>
            </a:r>
            <a:r>
              <a:rPr lang="pt-BR" dirty="0"/>
              <a:t> </a:t>
            </a:r>
            <a:r>
              <a:rPr lang="pt-BR" dirty="0" err="1"/>
              <a:t>ourselves</a:t>
            </a:r>
            <a:r>
              <a:rPr lang="pt-BR" dirty="0"/>
              <a:t>.</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11</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871358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Cybersecurity is a rapidly growing industry with plenty of opportunities and diverse roles</a:t>
            </a:r>
          </a:p>
          <a:p>
            <a:endParaRPr lang="en-US" dirty="0"/>
          </a:p>
          <a:p>
            <a:r>
              <a:rPr lang="en-US" dirty="0"/>
              <a:t>Reference: </a:t>
            </a:r>
            <a:r>
              <a:rPr lang="en-US" u="sng" dirty="0">
                <a:solidFill>
                  <a:schemeClr val="accent2"/>
                </a:solidFill>
                <a:uFill>
                  <a:solidFill>
                    <a:schemeClr val="accent2"/>
                  </a:solidFill>
                </a:uFill>
                <a:hlinkClick r:id="rId3"/>
              </a:rPr>
              <a:t>https://cybersecurityventures.com/jobs/</a:t>
            </a:r>
          </a:p>
          <a:p>
            <a:endParaRPr lang="en-US" u="sng" dirty="0">
              <a:solidFill>
                <a:schemeClr val="accent2"/>
              </a:solidFill>
              <a:uFill>
                <a:solidFill>
                  <a:schemeClr val="accent2"/>
                </a:solidFill>
              </a:uFill>
              <a:hlinkClick r:id="rId3"/>
            </a:endParaRPr>
          </a:p>
        </p:txBody>
      </p:sp>
      <p:sp>
        <p:nvSpPr>
          <p:cNvPr id="4" name="Espaço Reservado para Número de Slide 3"/>
          <p:cNvSpPr>
            <a:spLocks noGrp="1"/>
          </p:cNvSpPr>
          <p:nvPr>
            <p:ph type="sldNum" sz="quarter" idx="5"/>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panose="020B0503050203000203" pitchFamily="34" charset="0"/>
              </a:rPr>
              <a:pPr marL="0" marR="0" lvl="0" indent="0" algn="l" defTabSz="1372378" rtl="0" eaLnBrk="1" fontAlgn="auto" latinLnBrk="0" hangingPunct="1">
                <a:lnSpc>
                  <a:spcPct val="100000"/>
                </a:lnSpc>
                <a:spcBef>
                  <a:spcPts val="0"/>
                </a:spcBef>
                <a:spcAft>
                  <a:spcPts val="0"/>
                </a:spcAft>
                <a:buClrTx/>
                <a:buSzTx/>
                <a:buFontTx/>
                <a:buNone/>
                <a:tabLst/>
                <a:defRPr/>
              </a:pPr>
              <a:t>39</a:t>
            </a:fld>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
        <p:nvSpPr>
          <p:cNvPr id="5" name="Espaço Reservado para Rodapé 4"/>
          <p:cNvSpPr>
            <a:spLocks noGrp="1"/>
          </p:cNvSpPr>
          <p:nvPr>
            <p:ph type="ftr" sz="quarter" idx="4"/>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panose="020B0503050203000203" pitchFamily="34" charset="0"/>
              </a:rPr>
              <a:t>Group Name / DOC ID / Month XX, 2019 / © 2019 IBM Corporation</a:t>
            </a:r>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Tree>
    <p:extLst>
      <p:ext uri="{BB962C8B-B14F-4D97-AF65-F5344CB8AC3E}">
        <p14:creationId xmlns:p14="http://schemas.microsoft.com/office/powerpoint/2010/main" val="3774275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b="1"/>
            </a:pPr>
            <a:r>
              <a:rPr lang="en-US" dirty="0"/>
              <a:t>Security Analyst</a:t>
            </a:r>
          </a:p>
          <a:p>
            <a:r>
              <a:rPr lang="en-US" dirty="0"/>
              <a:t>A Security Analyst is responsible for ensuring that a company’s assets are protected from unauthorized access and use by monitoring network traffic and security, detecting and investigating suspicious behaviors and actions, and performing triage on alerts generated by security tools.</a:t>
            </a:r>
          </a:p>
          <a:p>
            <a:endParaRPr lang="en-US" dirty="0"/>
          </a:p>
          <a:p>
            <a:pPr>
              <a:defRPr b="1"/>
            </a:pPr>
            <a:r>
              <a:rPr lang="en-US" dirty="0"/>
              <a:t>Incident responders</a:t>
            </a:r>
          </a:p>
          <a:p>
            <a:r>
              <a:rPr lang="en-US" dirty="0"/>
              <a:t>An Incident Responder is responsible for investigating in more detail and responding to detected security incidents, as well as providing advice during incident remediation. The Incident Responder also prepares reports that document on security incidents and the extent of the attack, based on forensic capture and analysis.</a:t>
            </a:r>
          </a:p>
          <a:p>
            <a:endParaRPr lang="en-US" dirty="0"/>
          </a:p>
          <a:p>
            <a:pPr>
              <a:defRPr b="1"/>
            </a:pPr>
            <a:r>
              <a:rPr lang="en-US" dirty="0"/>
              <a:t>Threat intelligence</a:t>
            </a:r>
          </a:p>
          <a:p>
            <a:r>
              <a:rPr lang="en-US" dirty="0"/>
              <a:t>A Threat Intelligence Analyst researches and synthesizes information on attackers and tools of attack used to protect a company’s assets and defend against attack. The TI Analyst’s job is to keep abreast of new tactics, techniques, and procedures of attackers, understand the potential impact to the business, and inform incident response.</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40</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601319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41</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2392389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Read the full article here: </a:t>
            </a:r>
            <a:r>
              <a:rPr lang="en-US" u="sng" dirty="0">
                <a:solidFill>
                  <a:schemeClr val="accent2"/>
                </a:solidFill>
                <a:uFill>
                  <a:solidFill>
                    <a:schemeClr val="accent2"/>
                  </a:solidFill>
                </a:uFill>
                <a:hlinkClick r:id="rId3"/>
              </a:rPr>
              <a:t>https://securityintelligence.com/how-allison-ritter-puts-security-lessons-into-action-with-her-flare-for-drama/</a:t>
            </a:r>
          </a:p>
          <a:p>
            <a:endParaRPr lang="en-US" u="sng" dirty="0">
              <a:solidFill>
                <a:schemeClr val="accent2"/>
              </a:solidFill>
              <a:uFill>
                <a:solidFill>
                  <a:schemeClr val="accent2"/>
                </a:solidFill>
              </a:uFill>
              <a:hlinkClick r:id="rId3"/>
            </a:endParaRPr>
          </a:p>
          <a:p>
            <a:r>
              <a:rPr lang="en-US" dirty="0"/>
              <a:t>To say Allison has a fast-moving job is an understatement. As the creative director at the X-Force Command Center, she’s responsible for the overall look and feel of the simulations and also plays an integral role in managing the multidisciplinary team that develops the interactive experiences for Cyber Range participants.</a:t>
            </a:r>
          </a:p>
          <a:p>
            <a:endParaRPr lang="en-US" dirty="0"/>
          </a:p>
          <a:p>
            <a:r>
              <a:rPr lang="en-US" dirty="0"/>
              <a:t>Based in Cambridge, Massachusetts, the Cyber Range drops clients into interactive breach simulations inspired by real-world cybersecurity scenarios. The immersive nature of the simulations helps security teams develop critical incident response and crisis management skills that can’t be learned from playbooks or how-to guides.</a:t>
            </a:r>
          </a:p>
          <a:p>
            <a:endParaRPr lang="en-US" dirty="0"/>
          </a:p>
          <a:p>
            <a:r>
              <a:rPr lang="en-US" dirty="0"/>
              <a:t>“I had the opportunity to help build the Cyber Range from the ground up,” she said. “This was a completely new space, so we had a lot of opportunities to create completely new experiences. What are the scenarios that we want to put people through? Visually, how do we want it to look?”</a:t>
            </a:r>
          </a:p>
          <a:p>
            <a:endParaRPr lang="en-US" dirty="0"/>
          </a:p>
          <a:p>
            <a:r>
              <a:rPr lang="en-US" dirty="0"/>
              <a:t>Allison is a self-proclaimed lover of drama, so it’s easy to see how she ended up with the Command Center. Her daily work brings the data breach simulations to life through her interactions with clients as they navigate through the scenarios.</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42</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864884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Read the full article here: </a:t>
            </a:r>
            <a:r>
              <a:rPr lang="en-US" u="sng" dirty="0">
                <a:solidFill>
                  <a:schemeClr val="accent2"/>
                </a:solidFill>
                <a:uFill>
                  <a:solidFill>
                    <a:schemeClr val="accent2"/>
                  </a:solidFill>
                </a:uFill>
                <a:hlinkClick r:id="rId3"/>
              </a:rPr>
              <a:t>https://securityintelligence.com/security-gamification-engineer-richard-moore-proves-that-anyone-can-be-a-hacker/</a:t>
            </a:r>
            <a:br>
              <a:rPr lang="en-US" dirty="0"/>
            </a:br>
            <a:br>
              <a:rPr lang="en-US" dirty="0"/>
            </a:br>
            <a:r>
              <a:rPr lang="en-US" dirty="0"/>
              <a:t>Richard Moore makes his living literally building games.</a:t>
            </a:r>
          </a:p>
          <a:p>
            <a:endParaRPr lang="en-US" dirty="0"/>
          </a:p>
          <a:p>
            <a:r>
              <a:rPr lang="en-US" dirty="0"/>
              <a:t>Richard’s work as a security gamification engineer seems to be the stuff of legend, which is why he must often stress to people that it’s very much a real job. As he sees it, he’s not just playing games all day — he’s building engaging challenges to help teach the next generation of professionals about cybersecurity.</a:t>
            </a:r>
          </a:p>
          <a:p>
            <a:endParaRPr lang="en-US" dirty="0"/>
          </a:p>
          <a:p>
            <a:r>
              <a:rPr lang="en-US" dirty="0"/>
              <a:t>For Richard, one critical aspect of building these gamified scenarios is learning to think like a hacker. You may be picturing the Hollywood hacker stereotype, but the reality is that anyone can be a hacker in the real world. This is why understanding how threat actors work can be so intricate.</a:t>
            </a:r>
            <a:br>
              <a:rPr lang="en-US" dirty="0"/>
            </a:br>
            <a:br>
              <a:rPr lang="en-US" dirty="0"/>
            </a:br>
            <a:r>
              <a:rPr lang="en-US" dirty="0"/>
              <a:t>“A lot of people have this idea of a hacker in a basement in a hoodie, and it’s really dark — and they’re furiously typing away, coding,” Richard said. “That’s not quite how it happens, so being able to raise awareness through these scenarios helps people learn.”</a:t>
            </a:r>
          </a:p>
          <a:p>
            <a:endParaRPr lang="en-US" dirty="0"/>
          </a:p>
          <a:p>
            <a:r>
              <a:rPr lang="en-US" dirty="0"/>
              <a:t>Indeed, it’s Richard’s job to introduce this line of thinking to businesses and students at the IBM X-Force Command Center and Cyber Range in Cambridge, MA.</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43</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004156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Read the full article here: </a:t>
            </a:r>
            <a:r>
              <a:rPr lang="en-US" u="sng" dirty="0">
                <a:solidFill>
                  <a:schemeClr val="accent2"/>
                </a:solidFill>
                <a:uFill>
                  <a:solidFill>
                    <a:schemeClr val="accent2"/>
                  </a:solidFill>
                </a:uFill>
                <a:hlinkClick r:id="rId3"/>
              </a:rPr>
              <a:t>https://securityintelligence.com/listen-to-the-music-of-technology-with-integration-engineer-tone-johnson/</a:t>
            </a:r>
          </a:p>
          <a:p>
            <a:endParaRPr lang="en-US" u="sng" dirty="0">
              <a:solidFill>
                <a:schemeClr val="accent2"/>
              </a:solidFill>
              <a:uFill>
                <a:solidFill>
                  <a:schemeClr val="accent2"/>
                </a:solidFill>
              </a:uFill>
              <a:hlinkClick r:id="rId3"/>
            </a:endParaRPr>
          </a:p>
          <a:p>
            <a:r>
              <a:rPr lang="en-US" dirty="0"/>
              <a:t>Growing up, many of us dreamed of becoming a famous musician — touring the world, making music and performing in front of adoring fans on a nightly basis. Tone actually lived this life for a whole decade. He toured and recorded with his hip-hop bands, </a:t>
            </a:r>
            <a:r>
              <a:rPr lang="en-US" dirty="0" err="1"/>
              <a:t>MassInfluence</a:t>
            </a:r>
            <a:r>
              <a:rPr lang="en-US" dirty="0"/>
              <a:t> and </a:t>
            </a:r>
            <a:r>
              <a:rPr lang="en-US" dirty="0" err="1"/>
              <a:t>Soundsci</a:t>
            </a:r>
            <a:r>
              <a:rPr lang="en-US" dirty="0"/>
              <a:t>, for 10 years. He also established his own record label to help others follow their dreams. </a:t>
            </a:r>
          </a:p>
          <a:p>
            <a:endParaRPr lang="en-US" dirty="0"/>
          </a:p>
          <a:p>
            <a:r>
              <a:rPr lang="en-US" dirty="0"/>
              <a:t>Over time, Tone saw a significant shift in the music business — a democratization. When he started out, being a musician was expensive and required a wide assortment of equipment and tools. Today, all an aspiring musician needs is a good laptop, the right software — and a deep understanding of computers.</a:t>
            </a:r>
          </a:p>
          <a:p>
            <a:endParaRPr lang="en-US" dirty="0"/>
          </a:p>
          <a:p>
            <a:r>
              <a:rPr lang="en-US" dirty="0"/>
              <a:t>“I always wanted to find a way to bridge the creative aspect of art and the technical part,” Tone said. “Today, a lot of music is created on computers — people produce whole records literally on the computer and not on a piece of equipment like I grew up with.”</a:t>
            </a:r>
          </a:p>
          <a:p>
            <a:endParaRPr lang="en-US" dirty="0"/>
          </a:p>
          <a:p>
            <a:r>
              <a:rPr lang="en-US" dirty="0"/>
              <a:t>So, in many ways it was natural for Tone to go full-tilt into technology once he left the music industry. After earning his bachelor’s degree in computer science and management information systems, Tone found himself working in tech support. Later, having made his way up the tech support ladder, he was handpicked for a new kind of role at IBM — one that would help him engage both sides of his personality.</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44</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201110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Read the full article here: </a:t>
            </a:r>
            <a:r>
              <a:rPr lang="en-US" u="sng" dirty="0">
                <a:solidFill>
                  <a:schemeClr val="accent2"/>
                </a:solidFill>
                <a:uFill>
                  <a:solidFill>
                    <a:schemeClr val="accent2"/>
                  </a:solidFill>
                </a:uFill>
                <a:hlinkClick r:id="rId3"/>
              </a:rPr>
              <a:t>https://securityintelligence.com/global-cyber-intelligence-maven-limor-kessem-is-a-guiding-light-for-women-in-security/</a:t>
            </a:r>
          </a:p>
          <a:p>
            <a:endParaRPr lang="en-US" u="sng" dirty="0">
              <a:solidFill>
                <a:schemeClr val="accent2"/>
              </a:solidFill>
              <a:uFill>
                <a:solidFill>
                  <a:schemeClr val="accent2"/>
                </a:solidFill>
              </a:uFill>
              <a:hlinkClick r:id="rId3"/>
            </a:endParaRPr>
          </a:p>
          <a:p>
            <a:r>
              <a:rPr lang="en-US" dirty="0"/>
              <a:t>Next time someone says it’s difficult for women to advance in the global security or technology sector, point them in the direction of IBM. At the very top of the tree is </a:t>
            </a:r>
            <a:r>
              <a:rPr lang="en-US" dirty="0" err="1"/>
              <a:t>Ginni</a:t>
            </a:r>
            <a:r>
              <a:rPr lang="en-US" dirty="0"/>
              <a:t> Rometty, global CEO, who is joined by Shamla Naidoo as the chief information security officer (CISO) — just two of the many female executives across the company, all supported by very woman-friendly policies and culture.</a:t>
            </a:r>
          </a:p>
          <a:p>
            <a:endParaRPr lang="en-US" dirty="0"/>
          </a:p>
          <a:p>
            <a:r>
              <a:rPr lang="en-US" dirty="0"/>
              <a:t>That IBM is so supportive of women in security is a source of great pride for </a:t>
            </a:r>
            <a:r>
              <a:rPr lang="en-US" dirty="0" err="1"/>
              <a:t>Limor</a:t>
            </a:r>
            <a:r>
              <a:rPr lang="en-US" dirty="0"/>
              <a:t> </a:t>
            </a:r>
            <a:r>
              <a:rPr lang="en-US" dirty="0" err="1"/>
              <a:t>Kessem</a:t>
            </a:r>
            <a:r>
              <a:rPr lang="en-US" dirty="0"/>
              <a:t>, executive security advisor at IBM Security. </a:t>
            </a:r>
            <a:r>
              <a:rPr lang="en-US" dirty="0" err="1"/>
              <a:t>Limor</a:t>
            </a:r>
            <a:r>
              <a:rPr lang="en-US" dirty="0"/>
              <a:t> herself is an incredibly inspiring woman, having made a U-turn from naturopathic medicine and microbiology to leading governance, risk management and compliance (GRC) processes for content at IBM Security. Today, </a:t>
            </a:r>
            <a:r>
              <a:rPr lang="en-US" dirty="0" err="1"/>
              <a:t>Limor</a:t>
            </a:r>
            <a:r>
              <a:rPr lang="en-US" dirty="0"/>
              <a:t> works with global research groups to deliver actionable threat intelligence and is, without a doubt, one of the company’s top cyber intelligence experts.</a:t>
            </a:r>
          </a:p>
          <a:p>
            <a:endParaRPr lang="en-US" dirty="0"/>
          </a:p>
          <a:p>
            <a:r>
              <a:rPr lang="en-US" dirty="0"/>
              <a:t>“IBM is not a boys’ club; it’s not somewhere only men can move forward,” she says with conviction from her home office, her new baby sleeping soundly in another room. “A lot of executives at IBM are women, which is amazing, and I love it.” </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45</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248680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46</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6925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1829349" rtl="0" eaLnBrk="1" fontAlgn="auto" latinLnBrk="0" hangingPunct="1">
              <a:lnSpc>
                <a:spcPct val="100000"/>
              </a:lnSpc>
              <a:spcBef>
                <a:spcPts val="1200"/>
              </a:spcBef>
              <a:spcAft>
                <a:spcPts val="0"/>
              </a:spcAft>
              <a:buClrTx/>
              <a:buSzTx/>
              <a:buFontTx/>
              <a:buNone/>
              <a:tabLst/>
              <a:defRPr/>
            </a:pPr>
            <a:r>
              <a:rPr lang="pt-BR" dirty="0"/>
              <a:t>As </a:t>
            </a:r>
            <a:r>
              <a:rPr lang="pt-BR" dirty="0" err="1"/>
              <a:t>we</a:t>
            </a:r>
            <a:r>
              <a:rPr lang="pt-BR" dirty="0"/>
              <a:t> are </a:t>
            </a:r>
            <a:r>
              <a:rPr lang="pt-BR" dirty="0" err="1"/>
              <a:t>about</a:t>
            </a:r>
            <a:r>
              <a:rPr lang="pt-BR" dirty="0"/>
              <a:t> </a:t>
            </a:r>
            <a:r>
              <a:rPr lang="pt-BR" dirty="0" err="1"/>
              <a:t>to</a:t>
            </a:r>
            <a:r>
              <a:rPr lang="pt-BR" dirty="0"/>
              <a:t> do a </a:t>
            </a:r>
            <a:r>
              <a:rPr lang="pt-BR" dirty="0" err="1"/>
              <a:t>group</a:t>
            </a:r>
            <a:r>
              <a:rPr lang="pt-BR" dirty="0"/>
              <a:t> </a:t>
            </a:r>
            <a:r>
              <a:rPr lang="pt-BR" dirty="0" err="1"/>
              <a:t>exercise</a:t>
            </a:r>
            <a:r>
              <a:rPr lang="pt-BR" dirty="0"/>
              <a:t>, </a:t>
            </a:r>
            <a:r>
              <a:rPr lang="pt-BR" dirty="0" err="1"/>
              <a:t>here</a:t>
            </a:r>
            <a:r>
              <a:rPr lang="pt-BR" dirty="0"/>
              <a:t> are some </a:t>
            </a:r>
            <a:r>
              <a:rPr lang="pt-BR" dirty="0" err="1"/>
              <a:t>ground</a:t>
            </a:r>
            <a:r>
              <a:rPr lang="pt-BR" dirty="0"/>
              <a:t> </a:t>
            </a:r>
            <a:r>
              <a:rPr lang="pt-BR" dirty="0" err="1"/>
              <a:t>rules</a:t>
            </a:r>
            <a:r>
              <a:rPr lang="pt-BR" dirty="0"/>
              <a:t>.</a:t>
            </a:r>
            <a:br>
              <a:rPr lang="pt-BR" dirty="0"/>
            </a:br>
            <a:endParaRPr lang="pt-BR" dirty="0"/>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12</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5040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These</a:t>
            </a:r>
            <a:r>
              <a:rPr lang="pt-BR" dirty="0"/>
              <a:t> </a:t>
            </a:r>
            <a:r>
              <a:rPr lang="pt-BR" dirty="0" err="1"/>
              <a:t>can</a:t>
            </a:r>
            <a:r>
              <a:rPr lang="pt-BR" dirty="0"/>
              <a:t> </a:t>
            </a:r>
            <a:r>
              <a:rPr lang="pt-BR" dirty="0" err="1"/>
              <a:t>be</a:t>
            </a:r>
            <a:r>
              <a:rPr lang="pt-BR" dirty="0"/>
              <a:t> </a:t>
            </a:r>
            <a:r>
              <a:rPr lang="pt-BR" dirty="0" err="1"/>
              <a:t>physical</a:t>
            </a:r>
            <a:r>
              <a:rPr lang="pt-BR" dirty="0"/>
              <a:t> </a:t>
            </a:r>
            <a:r>
              <a:rPr lang="pt-BR" dirty="0" err="1"/>
              <a:t>things</a:t>
            </a:r>
            <a:r>
              <a:rPr lang="pt-BR" dirty="0"/>
              <a:t> </a:t>
            </a:r>
            <a:r>
              <a:rPr lang="pt-BR" dirty="0" err="1"/>
              <a:t>like</a:t>
            </a:r>
            <a:r>
              <a:rPr lang="pt-BR" dirty="0"/>
              <a:t> a </a:t>
            </a:r>
            <a:r>
              <a:rPr lang="pt-BR" dirty="0" err="1"/>
              <a:t>phone</a:t>
            </a:r>
            <a:r>
              <a:rPr lang="pt-BR" dirty="0"/>
              <a:t> </a:t>
            </a:r>
            <a:r>
              <a:rPr lang="pt-BR" dirty="0" err="1"/>
              <a:t>or</a:t>
            </a:r>
            <a:r>
              <a:rPr lang="pt-BR" dirty="0"/>
              <a:t> virtual </a:t>
            </a:r>
            <a:r>
              <a:rPr lang="pt-BR" dirty="0" err="1"/>
              <a:t>things</a:t>
            </a:r>
            <a:r>
              <a:rPr lang="pt-BR" dirty="0"/>
              <a:t> </a:t>
            </a:r>
            <a:r>
              <a:rPr lang="pt-BR" dirty="0" err="1"/>
              <a:t>like</a:t>
            </a:r>
            <a:r>
              <a:rPr lang="pt-BR" dirty="0"/>
              <a:t> </a:t>
            </a:r>
            <a:r>
              <a:rPr lang="pt-BR" dirty="0" err="1"/>
              <a:t>email</a:t>
            </a:r>
            <a:r>
              <a:rPr lang="pt-BR" dirty="0"/>
              <a:t>.</a:t>
            </a:r>
          </a:p>
          <a:p>
            <a:endParaRPr lang="pt-BR" dirty="0"/>
          </a:p>
          <a:p>
            <a:pPr>
              <a:lnSpc>
                <a:spcPct val="110000"/>
              </a:lnSpc>
              <a:spcBef>
                <a:spcPts val="1200"/>
              </a:spcBef>
              <a:defRPr>
                <a:latin typeface="Helvetica Neue"/>
                <a:ea typeface="Helvetica Neue"/>
                <a:cs typeface="Helvetica Neue"/>
                <a:sym typeface="Helvetica Neue"/>
              </a:defRPr>
            </a:pPr>
            <a:r>
              <a:rPr lang="pt-BR" dirty="0"/>
              <a:t>[</a:t>
            </a:r>
            <a:r>
              <a:rPr lang="pt-BR" dirty="0" err="1"/>
              <a:t>read</a:t>
            </a:r>
            <a:r>
              <a:rPr lang="pt-BR" dirty="0"/>
              <a:t> slide]</a:t>
            </a:r>
          </a:p>
          <a:p>
            <a:pPr>
              <a:lnSpc>
                <a:spcPct val="110000"/>
              </a:lnSpc>
              <a:spcBef>
                <a:spcPts val="1200"/>
              </a:spcBef>
              <a:defRPr>
                <a:latin typeface="Helvetica Neue"/>
                <a:ea typeface="Helvetica Neue"/>
                <a:cs typeface="Helvetica Neue"/>
                <a:sym typeface="Helvetica Neue"/>
              </a:defRPr>
            </a:pPr>
            <a:r>
              <a:rPr lang="pt-BR" dirty="0"/>
              <a:t>Note </a:t>
            </a:r>
            <a:r>
              <a:rPr lang="pt-BR" dirty="0" err="1"/>
              <a:t>that</a:t>
            </a:r>
            <a:r>
              <a:rPr lang="pt-BR" dirty="0"/>
              <a:t> no </a:t>
            </a:r>
            <a:r>
              <a:rPr lang="pt-BR" dirty="0" err="1"/>
              <a:t>artistic</a:t>
            </a:r>
            <a:r>
              <a:rPr lang="pt-BR" dirty="0"/>
              <a:t> </a:t>
            </a:r>
            <a:r>
              <a:rPr lang="pt-BR" dirty="0" err="1"/>
              <a:t>skills</a:t>
            </a:r>
            <a:r>
              <a:rPr lang="pt-BR" dirty="0"/>
              <a:t> are </a:t>
            </a:r>
            <a:r>
              <a:rPr lang="pt-BR" dirty="0" err="1"/>
              <a:t>required</a:t>
            </a:r>
            <a:r>
              <a:rPr lang="pt-BR" dirty="0"/>
              <a:t> for </a:t>
            </a:r>
            <a:r>
              <a:rPr lang="pt-BR" dirty="0" err="1"/>
              <a:t>sketching</a:t>
            </a:r>
            <a:r>
              <a:rPr lang="pt-BR" dirty="0"/>
              <a:t>. Stick figures </a:t>
            </a:r>
            <a:r>
              <a:rPr lang="pt-BR" dirty="0" err="1"/>
              <a:t>with</a:t>
            </a:r>
            <a:r>
              <a:rPr lang="pt-BR" dirty="0"/>
              <a:t> speech </a:t>
            </a:r>
            <a:r>
              <a:rPr lang="pt-BR" dirty="0" err="1"/>
              <a:t>bubbles</a:t>
            </a:r>
            <a:r>
              <a:rPr lang="pt-BR" dirty="0"/>
              <a:t> </a:t>
            </a:r>
            <a:r>
              <a:rPr lang="pt-BR" dirty="0" err="1"/>
              <a:t>and</a:t>
            </a:r>
            <a:r>
              <a:rPr lang="pt-BR" dirty="0"/>
              <a:t> </a:t>
            </a:r>
            <a:r>
              <a:rPr lang="pt-BR" dirty="0" err="1"/>
              <a:t>simple</a:t>
            </a:r>
            <a:r>
              <a:rPr lang="pt-BR" dirty="0"/>
              <a:t> </a:t>
            </a:r>
            <a:r>
              <a:rPr lang="pt-BR" dirty="0" err="1"/>
              <a:t>charts</a:t>
            </a:r>
            <a:r>
              <a:rPr lang="pt-BR" dirty="0"/>
              <a:t> are </a:t>
            </a:r>
            <a:r>
              <a:rPr lang="pt-BR" dirty="0" err="1"/>
              <a:t>sufficient</a:t>
            </a:r>
            <a:r>
              <a:rPr lang="pt-BR" dirty="0"/>
              <a:t>. </a:t>
            </a:r>
          </a:p>
          <a:p>
            <a:pPr>
              <a:lnSpc>
                <a:spcPct val="110000"/>
              </a:lnSpc>
              <a:spcBef>
                <a:spcPts val="1200"/>
              </a:spcBef>
              <a:defRPr>
                <a:latin typeface="Helvetica Neue"/>
                <a:ea typeface="Helvetica Neue"/>
                <a:cs typeface="Helvetica Neue"/>
                <a:sym typeface="Helvetica Neue"/>
              </a:defRPr>
            </a:pPr>
            <a:r>
              <a:rPr lang="pt-BR" dirty="0"/>
              <a:t>The </a:t>
            </a:r>
            <a:r>
              <a:rPr lang="pt-BR" dirty="0" err="1"/>
              <a:t>main</a:t>
            </a:r>
            <a:r>
              <a:rPr lang="pt-BR" dirty="0"/>
              <a:t> </a:t>
            </a:r>
            <a:r>
              <a:rPr lang="pt-BR" dirty="0" err="1"/>
              <a:t>rational</a:t>
            </a:r>
            <a:r>
              <a:rPr lang="pt-BR" dirty="0"/>
              <a:t> </a:t>
            </a:r>
            <a:r>
              <a:rPr lang="pt-BR" dirty="0" err="1"/>
              <a:t>why</a:t>
            </a:r>
            <a:r>
              <a:rPr lang="pt-BR" dirty="0"/>
              <a:t> </a:t>
            </a:r>
            <a:r>
              <a:rPr lang="pt-BR" dirty="0" err="1"/>
              <a:t>we</a:t>
            </a:r>
            <a:r>
              <a:rPr lang="pt-BR" dirty="0"/>
              <a:t> are </a:t>
            </a:r>
            <a:r>
              <a:rPr lang="pt-BR" dirty="0" err="1"/>
              <a:t>asking</a:t>
            </a:r>
            <a:r>
              <a:rPr lang="pt-BR" dirty="0"/>
              <a:t> </a:t>
            </a:r>
            <a:r>
              <a:rPr lang="pt-BR" dirty="0" err="1"/>
              <a:t>you</a:t>
            </a:r>
            <a:r>
              <a:rPr lang="pt-BR" dirty="0"/>
              <a:t> </a:t>
            </a:r>
            <a:r>
              <a:rPr lang="pt-BR" dirty="0" err="1"/>
              <a:t>to</a:t>
            </a:r>
            <a:r>
              <a:rPr lang="pt-BR" dirty="0"/>
              <a:t> sketch </a:t>
            </a:r>
            <a:r>
              <a:rPr lang="pt-BR" dirty="0" err="1"/>
              <a:t>your</a:t>
            </a:r>
            <a:r>
              <a:rPr lang="pt-BR" dirty="0"/>
              <a:t> </a:t>
            </a:r>
            <a:r>
              <a:rPr lang="pt-BR" dirty="0" err="1"/>
              <a:t>idea</a:t>
            </a:r>
            <a:r>
              <a:rPr lang="pt-BR" dirty="0"/>
              <a:t> </a:t>
            </a:r>
            <a:r>
              <a:rPr lang="pt-BR" dirty="0" err="1"/>
              <a:t>is</a:t>
            </a:r>
            <a:r>
              <a:rPr lang="pt-BR" dirty="0"/>
              <a:t> </a:t>
            </a:r>
            <a:r>
              <a:rPr lang="pt-BR" dirty="0" err="1"/>
              <a:t>because</a:t>
            </a:r>
            <a:r>
              <a:rPr lang="pt-BR" dirty="0"/>
              <a:t> a </a:t>
            </a:r>
            <a:r>
              <a:rPr lang="pt-BR" dirty="0" err="1"/>
              <a:t>visualization</a:t>
            </a:r>
            <a:r>
              <a:rPr lang="pt-BR" dirty="0"/>
              <a:t> </a:t>
            </a:r>
            <a:r>
              <a:rPr lang="pt-BR" dirty="0" err="1"/>
              <a:t>is</a:t>
            </a:r>
            <a:r>
              <a:rPr lang="pt-BR" dirty="0"/>
              <a:t> </a:t>
            </a:r>
            <a:r>
              <a:rPr lang="pt-BR" dirty="0" err="1"/>
              <a:t>often</a:t>
            </a:r>
            <a:r>
              <a:rPr lang="pt-BR" dirty="0"/>
              <a:t> </a:t>
            </a:r>
            <a:r>
              <a:rPr lang="pt-BR" dirty="0" err="1"/>
              <a:t>less</a:t>
            </a:r>
            <a:r>
              <a:rPr lang="pt-BR" dirty="0"/>
              <a:t> </a:t>
            </a:r>
            <a:r>
              <a:rPr lang="pt-BR" dirty="0" err="1"/>
              <a:t>ambiguous</a:t>
            </a:r>
            <a:r>
              <a:rPr lang="pt-BR" dirty="0"/>
              <a:t> </a:t>
            </a:r>
            <a:r>
              <a:rPr lang="pt-BR" dirty="0" err="1"/>
              <a:t>than</a:t>
            </a:r>
            <a:r>
              <a:rPr lang="pt-BR" dirty="0"/>
              <a:t> some </a:t>
            </a:r>
            <a:r>
              <a:rPr lang="pt-BR" dirty="0" err="1"/>
              <a:t>written</a:t>
            </a:r>
            <a:r>
              <a:rPr lang="pt-BR" dirty="0"/>
              <a:t> </a:t>
            </a:r>
            <a:r>
              <a:rPr lang="pt-BR" dirty="0" err="1"/>
              <a:t>text</a:t>
            </a:r>
            <a:r>
              <a:rPr lang="pt-BR" dirty="0"/>
              <a:t>. </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13</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235404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br>
              <a:rPr lang="pt-BR" dirty="0"/>
            </a:br>
            <a:r>
              <a:rPr lang="pt-BR" dirty="0"/>
              <a:t>CLUSTER SIMILAR IDEAS: 10 MINS</a:t>
            </a:r>
          </a:p>
          <a:p>
            <a:r>
              <a:rPr lang="pt-BR" dirty="0" err="1"/>
              <a:t>Each</a:t>
            </a:r>
            <a:r>
              <a:rPr lang="pt-BR" dirty="0"/>
              <a:t> </a:t>
            </a:r>
            <a:r>
              <a:rPr lang="pt-BR" dirty="0" err="1"/>
              <a:t>team</a:t>
            </a:r>
            <a:r>
              <a:rPr lang="pt-BR" dirty="0"/>
              <a:t> </a:t>
            </a:r>
            <a:r>
              <a:rPr lang="pt-BR" dirty="0" err="1"/>
              <a:t>should</a:t>
            </a:r>
            <a:r>
              <a:rPr lang="pt-BR" dirty="0"/>
              <a:t> </a:t>
            </a:r>
            <a:r>
              <a:rPr lang="pt-BR" dirty="0" err="1"/>
              <a:t>discuss</a:t>
            </a:r>
            <a:r>
              <a:rPr lang="pt-BR" dirty="0"/>
              <a:t> </a:t>
            </a:r>
            <a:r>
              <a:rPr lang="pt-BR" dirty="0" err="1"/>
              <a:t>their</a:t>
            </a:r>
            <a:r>
              <a:rPr lang="pt-BR" dirty="0"/>
              <a:t> </a:t>
            </a:r>
            <a:r>
              <a:rPr lang="pt-BR" dirty="0" err="1"/>
              <a:t>ideas</a:t>
            </a:r>
            <a:r>
              <a:rPr lang="pt-BR" dirty="0"/>
              <a:t>, cluster similar post its, </a:t>
            </a:r>
            <a:r>
              <a:rPr lang="pt-BR" dirty="0" err="1"/>
              <a:t>and</a:t>
            </a:r>
            <a:r>
              <a:rPr lang="pt-BR" dirty="0"/>
              <a:t> </a:t>
            </a:r>
            <a:r>
              <a:rPr lang="pt-BR" dirty="0" err="1"/>
              <a:t>identify</a:t>
            </a:r>
            <a:r>
              <a:rPr lang="pt-BR" dirty="0"/>
              <a:t> </a:t>
            </a:r>
            <a:r>
              <a:rPr lang="pt-BR" dirty="0" err="1"/>
              <a:t>themes</a:t>
            </a:r>
            <a:r>
              <a:rPr lang="pt-BR" dirty="0"/>
              <a:t>. Draw a </a:t>
            </a:r>
            <a:r>
              <a:rPr lang="pt-BR" dirty="0" err="1"/>
              <a:t>circle</a:t>
            </a:r>
            <a:r>
              <a:rPr lang="pt-BR" dirty="0"/>
              <a:t> </a:t>
            </a:r>
            <a:r>
              <a:rPr lang="pt-BR" dirty="0" err="1"/>
              <a:t>around</a:t>
            </a:r>
            <a:r>
              <a:rPr lang="pt-BR" dirty="0"/>
              <a:t> </a:t>
            </a:r>
            <a:r>
              <a:rPr lang="pt-BR" dirty="0" err="1"/>
              <a:t>the</a:t>
            </a:r>
            <a:r>
              <a:rPr lang="pt-BR" dirty="0"/>
              <a:t> clusters </a:t>
            </a:r>
            <a:r>
              <a:rPr lang="pt-BR" dirty="0" err="1"/>
              <a:t>and</a:t>
            </a:r>
            <a:r>
              <a:rPr lang="pt-BR" dirty="0"/>
              <a:t> </a:t>
            </a:r>
            <a:r>
              <a:rPr lang="pt-BR" dirty="0" err="1"/>
              <a:t>label</a:t>
            </a:r>
            <a:r>
              <a:rPr lang="pt-BR" dirty="0"/>
              <a:t> </a:t>
            </a:r>
            <a:r>
              <a:rPr lang="pt-BR" dirty="0" err="1"/>
              <a:t>them</a:t>
            </a:r>
            <a:r>
              <a:rPr lang="pt-BR" dirty="0"/>
              <a:t> </a:t>
            </a:r>
            <a:r>
              <a:rPr lang="pt-BR" dirty="0" err="1"/>
              <a:t>with</a:t>
            </a:r>
            <a:r>
              <a:rPr lang="pt-BR" dirty="0"/>
              <a:t> </a:t>
            </a:r>
            <a:r>
              <a:rPr lang="pt-BR" dirty="0" err="1"/>
              <a:t>the</a:t>
            </a:r>
            <a:r>
              <a:rPr lang="pt-BR" dirty="0"/>
              <a:t> common </a:t>
            </a:r>
            <a:r>
              <a:rPr lang="pt-BR" dirty="0" err="1"/>
              <a:t>them</a:t>
            </a:r>
            <a:r>
              <a:rPr lang="pt-BR" dirty="0"/>
              <a:t>, for </a:t>
            </a:r>
            <a:r>
              <a:rPr lang="pt-BR" dirty="0" err="1"/>
              <a:t>example</a:t>
            </a:r>
            <a:r>
              <a:rPr lang="pt-BR" dirty="0"/>
              <a:t> “social media </a:t>
            </a:r>
            <a:r>
              <a:rPr lang="pt-BR" dirty="0" err="1"/>
              <a:t>accounts</a:t>
            </a:r>
            <a:r>
              <a:rPr lang="pt-BR" dirty="0"/>
              <a:t>”</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14</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60538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PLAYBACK: 10 MINS</a:t>
            </a:r>
          </a:p>
          <a:p>
            <a:br>
              <a:rPr lang="en-US" dirty="0"/>
            </a:br>
            <a:br>
              <a:rPr lang="en-US" dirty="0"/>
            </a:br>
            <a:r>
              <a:rPr lang="en-US" dirty="0"/>
              <a:t>Each group should nominate one person to quickly playback their ideas to the wider group</a:t>
            </a:r>
          </a:p>
          <a:p>
            <a:endParaRPr lang="en-US"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15</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59855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1829349" rtl="0" eaLnBrk="1" fontAlgn="auto" latinLnBrk="0" hangingPunct="1">
              <a:lnSpc>
                <a:spcPct val="100000"/>
              </a:lnSpc>
              <a:spcBef>
                <a:spcPts val="1200"/>
              </a:spcBef>
              <a:spcAft>
                <a:spcPts val="0"/>
              </a:spcAft>
              <a:buClrTx/>
              <a:buSzTx/>
              <a:buFontTx/>
              <a:buNone/>
              <a:tabLst/>
              <a:defRPr/>
            </a:pPr>
            <a:r>
              <a:rPr lang="pt-BR" dirty="0" err="1"/>
              <a:t>Now</a:t>
            </a:r>
            <a:r>
              <a:rPr lang="pt-BR" dirty="0"/>
              <a:t> </a:t>
            </a:r>
            <a:r>
              <a:rPr lang="pt-BR" dirty="0" err="1"/>
              <a:t>that</a:t>
            </a:r>
            <a:r>
              <a:rPr lang="pt-BR" dirty="0"/>
              <a:t> </a:t>
            </a:r>
            <a:r>
              <a:rPr lang="pt-BR" dirty="0" err="1"/>
              <a:t>you’ve</a:t>
            </a:r>
            <a:r>
              <a:rPr lang="pt-BR" dirty="0"/>
              <a:t> </a:t>
            </a:r>
            <a:r>
              <a:rPr lang="pt-BR" dirty="0" err="1"/>
              <a:t>identified</a:t>
            </a:r>
            <a:r>
              <a:rPr lang="pt-BR" dirty="0"/>
              <a:t> </a:t>
            </a:r>
            <a:r>
              <a:rPr lang="pt-BR" dirty="0" err="1"/>
              <a:t>key</a:t>
            </a:r>
            <a:r>
              <a:rPr lang="pt-BR" dirty="0"/>
              <a:t> </a:t>
            </a:r>
            <a:r>
              <a:rPr lang="pt-BR" dirty="0" err="1"/>
              <a:t>cybersecurity</a:t>
            </a:r>
            <a:r>
              <a:rPr lang="pt-BR" dirty="0"/>
              <a:t> </a:t>
            </a:r>
            <a:r>
              <a:rPr lang="pt-BR" dirty="0" err="1"/>
              <a:t>areas</a:t>
            </a:r>
            <a:r>
              <a:rPr lang="pt-BR" dirty="0"/>
              <a:t>, </a:t>
            </a:r>
            <a:r>
              <a:rPr lang="pt-BR" dirty="0" err="1"/>
              <a:t>let’s</a:t>
            </a:r>
            <a:r>
              <a:rPr lang="pt-BR" dirty="0"/>
              <a:t> </a:t>
            </a:r>
            <a:r>
              <a:rPr lang="pt-BR" dirty="0" err="1"/>
              <a:t>quickly</a:t>
            </a:r>
            <a:r>
              <a:rPr lang="pt-BR" dirty="0"/>
              <a:t> </a:t>
            </a:r>
            <a:r>
              <a:rPr lang="pt-BR" dirty="0" err="1"/>
              <a:t>run</a:t>
            </a:r>
            <a:r>
              <a:rPr lang="pt-BR" dirty="0"/>
              <a:t> </a:t>
            </a:r>
            <a:r>
              <a:rPr lang="pt-BR" dirty="0" err="1"/>
              <a:t>through</a:t>
            </a:r>
            <a:r>
              <a:rPr lang="pt-BR" dirty="0"/>
              <a:t> </a:t>
            </a:r>
            <a:r>
              <a:rPr lang="pt-BR" dirty="0" err="1"/>
              <a:t>how</a:t>
            </a:r>
            <a:r>
              <a:rPr lang="pt-BR" dirty="0"/>
              <a:t> </a:t>
            </a:r>
            <a:r>
              <a:rPr lang="pt-BR" dirty="0" err="1"/>
              <a:t>to</a:t>
            </a:r>
            <a:r>
              <a:rPr lang="pt-BR" dirty="0"/>
              <a:t> </a:t>
            </a:r>
            <a:r>
              <a:rPr lang="pt-BR" dirty="0" err="1"/>
              <a:t>protect</a:t>
            </a:r>
            <a:r>
              <a:rPr lang="pt-BR" dirty="0"/>
              <a:t> </a:t>
            </a:r>
            <a:r>
              <a:rPr lang="pt-BR" dirty="0" err="1"/>
              <a:t>yourself</a:t>
            </a:r>
            <a:r>
              <a:rPr lang="pt-BR" dirty="0"/>
              <a:t>.</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16</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24172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r>
              <a:rPr lang="pt-BR" dirty="0"/>
              <a:t>Be </a:t>
            </a:r>
            <a:r>
              <a:rPr lang="pt-BR" dirty="0" err="1"/>
              <a:t>sure</a:t>
            </a:r>
            <a:r>
              <a:rPr lang="pt-BR" dirty="0"/>
              <a:t> </a:t>
            </a:r>
            <a:r>
              <a:rPr lang="pt-BR" dirty="0" err="1"/>
              <a:t>to</a:t>
            </a:r>
            <a:r>
              <a:rPr lang="pt-BR" dirty="0"/>
              <a:t> set </a:t>
            </a:r>
            <a:r>
              <a:rPr lang="pt-BR" dirty="0" err="1"/>
              <a:t>up</a:t>
            </a:r>
            <a:r>
              <a:rPr lang="pt-BR" dirty="0"/>
              <a:t> a PIN </a:t>
            </a:r>
            <a:r>
              <a:rPr lang="pt-BR" dirty="0" err="1"/>
              <a:t>or</a:t>
            </a:r>
            <a:r>
              <a:rPr lang="pt-BR" dirty="0"/>
              <a:t> a </a:t>
            </a:r>
            <a:r>
              <a:rPr lang="pt-BR" dirty="0" err="1"/>
              <a:t>biometric</a:t>
            </a:r>
            <a:r>
              <a:rPr lang="pt-BR" dirty="0"/>
              <a:t> </a:t>
            </a:r>
            <a:r>
              <a:rPr lang="pt-BR" dirty="0" err="1"/>
              <a:t>identifier</a:t>
            </a:r>
            <a:r>
              <a:rPr lang="pt-BR" dirty="0"/>
              <a:t>, </a:t>
            </a:r>
            <a:r>
              <a:rPr lang="pt-BR" dirty="0" err="1"/>
              <a:t>like</a:t>
            </a:r>
            <a:r>
              <a:rPr lang="pt-BR" dirty="0"/>
              <a:t> a </a:t>
            </a:r>
            <a:r>
              <a:rPr lang="pt-BR" dirty="0" err="1"/>
              <a:t>fingerprint</a:t>
            </a:r>
            <a:r>
              <a:rPr lang="pt-BR" dirty="0"/>
              <a:t>, </a:t>
            </a:r>
            <a:r>
              <a:rPr lang="pt-BR" dirty="0" err="1"/>
              <a:t>on</a:t>
            </a:r>
            <a:r>
              <a:rPr lang="pt-BR" dirty="0"/>
              <a:t> </a:t>
            </a:r>
            <a:r>
              <a:rPr lang="pt-BR" dirty="0" err="1"/>
              <a:t>all</a:t>
            </a:r>
            <a:r>
              <a:rPr lang="pt-BR" dirty="0"/>
              <a:t> </a:t>
            </a:r>
            <a:r>
              <a:rPr lang="pt-BR" dirty="0" err="1"/>
              <a:t>you</a:t>
            </a:r>
            <a:r>
              <a:rPr lang="pt-BR" dirty="0"/>
              <a:t> </a:t>
            </a:r>
            <a:r>
              <a:rPr lang="pt-BR" dirty="0" err="1"/>
              <a:t>devices</a:t>
            </a:r>
            <a:r>
              <a:rPr lang="pt-BR" dirty="0"/>
              <a:t> in case </a:t>
            </a:r>
            <a:r>
              <a:rPr lang="pt-BR" dirty="0" err="1"/>
              <a:t>they</a:t>
            </a:r>
            <a:r>
              <a:rPr lang="pt-BR" dirty="0"/>
              <a:t> are </a:t>
            </a:r>
            <a:r>
              <a:rPr lang="pt-BR" dirty="0" err="1"/>
              <a:t>picked</a:t>
            </a:r>
            <a:r>
              <a:rPr lang="pt-BR" dirty="0"/>
              <a:t> </a:t>
            </a:r>
            <a:r>
              <a:rPr lang="pt-BR" dirty="0" err="1"/>
              <a:t>up</a:t>
            </a:r>
            <a:r>
              <a:rPr lang="pt-BR" dirty="0"/>
              <a:t> </a:t>
            </a:r>
            <a:r>
              <a:rPr lang="pt-BR" dirty="0" err="1"/>
              <a:t>or</a:t>
            </a:r>
            <a:r>
              <a:rPr lang="pt-BR" dirty="0"/>
              <a:t> </a:t>
            </a:r>
            <a:r>
              <a:rPr lang="pt-BR" dirty="0" err="1"/>
              <a:t>stolen</a:t>
            </a:r>
            <a:r>
              <a:rPr lang="pt-BR" dirty="0"/>
              <a:t> </a:t>
            </a:r>
            <a:r>
              <a:rPr lang="pt-BR" dirty="0" err="1"/>
              <a:t>by</a:t>
            </a:r>
            <a:r>
              <a:rPr lang="pt-BR" dirty="0"/>
              <a:t> a </a:t>
            </a:r>
            <a:r>
              <a:rPr lang="pt-BR" dirty="0" err="1"/>
              <a:t>third</a:t>
            </a:r>
            <a:r>
              <a:rPr lang="pt-BR" dirty="0"/>
              <a:t> </a:t>
            </a:r>
            <a:r>
              <a:rPr lang="pt-BR" dirty="0" err="1"/>
              <a:t>party</a:t>
            </a:r>
            <a:r>
              <a:rPr lang="pt-BR" dirty="0"/>
              <a:t>.</a:t>
            </a:r>
          </a:p>
          <a:p>
            <a:endParaRPr lang="pt-BR" dirty="0"/>
          </a:p>
          <a:p>
            <a:r>
              <a:rPr lang="pt-BR" dirty="0" err="1"/>
              <a:t>Updating</a:t>
            </a:r>
            <a:r>
              <a:rPr lang="pt-BR" dirty="0"/>
              <a:t> </a:t>
            </a:r>
            <a:r>
              <a:rPr lang="pt-BR" dirty="0" err="1"/>
              <a:t>your</a:t>
            </a:r>
            <a:r>
              <a:rPr lang="pt-BR" dirty="0"/>
              <a:t> </a:t>
            </a:r>
            <a:r>
              <a:rPr lang="pt-BR" dirty="0" err="1"/>
              <a:t>operating</a:t>
            </a:r>
            <a:r>
              <a:rPr lang="pt-BR" dirty="0"/>
              <a:t> system </a:t>
            </a:r>
            <a:r>
              <a:rPr lang="pt-BR" dirty="0" err="1"/>
              <a:t>and</a:t>
            </a:r>
            <a:r>
              <a:rPr lang="pt-BR" dirty="0"/>
              <a:t> </a:t>
            </a:r>
            <a:r>
              <a:rPr lang="pt-BR" dirty="0" err="1"/>
              <a:t>applications</a:t>
            </a:r>
            <a:r>
              <a:rPr lang="pt-BR" dirty="0"/>
              <a:t>, </a:t>
            </a:r>
            <a:r>
              <a:rPr lang="pt-BR" dirty="0" err="1"/>
              <a:t>deleting</a:t>
            </a:r>
            <a:r>
              <a:rPr lang="pt-BR" dirty="0"/>
              <a:t> </a:t>
            </a:r>
            <a:r>
              <a:rPr lang="pt-BR" dirty="0" err="1"/>
              <a:t>those</a:t>
            </a:r>
            <a:r>
              <a:rPr lang="pt-BR" dirty="0"/>
              <a:t> </a:t>
            </a:r>
            <a:r>
              <a:rPr lang="pt-BR" dirty="0" err="1"/>
              <a:t>you</a:t>
            </a:r>
            <a:r>
              <a:rPr lang="pt-BR" dirty="0"/>
              <a:t> </a:t>
            </a:r>
            <a:r>
              <a:rPr lang="pt-BR" dirty="0" err="1"/>
              <a:t>don't</a:t>
            </a:r>
            <a:r>
              <a:rPr lang="pt-BR" dirty="0"/>
              <a:t> use - Software </a:t>
            </a:r>
            <a:r>
              <a:rPr lang="pt-BR" dirty="0" err="1"/>
              <a:t>developers</a:t>
            </a:r>
            <a:r>
              <a:rPr lang="pt-BR" dirty="0"/>
              <a:t> </a:t>
            </a:r>
            <a:r>
              <a:rPr lang="pt-BR" dirty="0" err="1"/>
              <a:t>aren't</a:t>
            </a:r>
            <a:r>
              <a:rPr lang="pt-BR" dirty="0"/>
              <a:t> </a:t>
            </a:r>
            <a:r>
              <a:rPr lang="pt-BR" dirty="0" err="1"/>
              <a:t>perfect</a:t>
            </a:r>
            <a:r>
              <a:rPr lang="pt-BR" dirty="0"/>
              <a:t> </a:t>
            </a:r>
            <a:r>
              <a:rPr lang="pt-BR" dirty="0" err="1"/>
              <a:t>people</a:t>
            </a:r>
            <a:r>
              <a:rPr lang="pt-BR" dirty="0"/>
              <a:t>, </a:t>
            </a:r>
            <a:r>
              <a:rPr lang="pt-BR" dirty="0" err="1"/>
              <a:t>and</a:t>
            </a:r>
            <a:r>
              <a:rPr lang="pt-BR" dirty="0"/>
              <a:t> </a:t>
            </a:r>
            <a:r>
              <a:rPr lang="pt-BR" dirty="0" err="1"/>
              <a:t>sometimes</a:t>
            </a:r>
            <a:r>
              <a:rPr lang="pt-BR" dirty="0"/>
              <a:t> software </a:t>
            </a:r>
            <a:r>
              <a:rPr lang="pt-BR" dirty="0" err="1"/>
              <a:t>vulnerabilities</a:t>
            </a:r>
            <a:r>
              <a:rPr lang="pt-BR" dirty="0"/>
              <a:t> </a:t>
            </a:r>
            <a:r>
              <a:rPr lang="pt-BR" dirty="0" err="1"/>
              <a:t>fall</a:t>
            </a:r>
            <a:r>
              <a:rPr lang="pt-BR" dirty="0"/>
              <a:t> </a:t>
            </a:r>
            <a:r>
              <a:rPr lang="pt-BR" dirty="0" err="1"/>
              <a:t>through</a:t>
            </a:r>
            <a:r>
              <a:rPr lang="pt-BR" dirty="0"/>
              <a:t> </a:t>
            </a:r>
            <a:r>
              <a:rPr lang="pt-BR" dirty="0" err="1"/>
              <a:t>the</a:t>
            </a:r>
            <a:r>
              <a:rPr lang="pt-BR" dirty="0"/>
              <a:t> cracks. Patches </a:t>
            </a:r>
            <a:r>
              <a:rPr lang="pt-BR" dirty="0" err="1"/>
              <a:t>and</a:t>
            </a:r>
            <a:r>
              <a:rPr lang="pt-BR" dirty="0"/>
              <a:t> new releases </a:t>
            </a:r>
            <a:r>
              <a:rPr lang="pt-BR" dirty="0" err="1"/>
              <a:t>of</a:t>
            </a:r>
            <a:r>
              <a:rPr lang="pt-BR" dirty="0"/>
              <a:t> </a:t>
            </a:r>
            <a:r>
              <a:rPr lang="pt-BR" dirty="0" err="1"/>
              <a:t>operating</a:t>
            </a:r>
            <a:r>
              <a:rPr lang="pt-BR" dirty="0"/>
              <a:t> systems </a:t>
            </a:r>
            <a:r>
              <a:rPr lang="pt-BR" dirty="0" err="1"/>
              <a:t>often</a:t>
            </a:r>
            <a:r>
              <a:rPr lang="pt-BR" dirty="0"/>
              <a:t> </a:t>
            </a:r>
            <a:r>
              <a:rPr lang="pt-BR" dirty="0" err="1"/>
              <a:t>address</a:t>
            </a:r>
            <a:r>
              <a:rPr lang="pt-BR" dirty="0"/>
              <a:t> </a:t>
            </a:r>
            <a:r>
              <a:rPr lang="pt-BR" dirty="0" err="1"/>
              <a:t>these</a:t>
            </a:r>
            <a:r>
              <a:rPr lang="pt-BR" dirty="0"/>
              <a:t> </a:t>
            </a:r>
            <a:r>
              <a:rPr lang="pt-BR" dirty="0" err="1"/>
              <a:t>vulnerabilities</a:t>
            </a:r>
            <a:r>
              <a:rPr lang="pt-BR" dirty="0"/>
              <a:t>, </a:t>
            </a:r>
            <a:r>
              <a:rPr lang="pt-BR" dirty="0" err="1"/>
              <a:t>so</a:t>
            </a:r>
            <a:r>
              <a:rPr lang="pt-BR" dirty="0"/>
              <a:t> </a:t>
            </a:r>
            <a:r>
              <a:rPr lang="pt-BR" dirty="0" err="1"/>
              <a:t>your</a:t>
            </a:r>
            <a:r>
              <a:rPr lang="pt-BR" dirty="0"/>
              <a:t> </a:t>
            </a:r>
            <a:r>
              <a:rPr lang="pt-BR" dirty="0" err="1"/>
              <a:t>devices</a:t>
            </a:r>
            <a:r>
              <a:rPr lang="pt-BR" dirty="0"/>
              <a:t> </a:t>
            </a:r>
            <a:r>
              <a:rPr lang="pt-BR" dirty="0" err="1"/>
              <a:t>can</a:t>
            </a:r>
            <a:r>
              <a:rPr lang="pt-BR" dirty="0"/>
              <a:t> </a:t>
            </a:r>
            <a:r>
              <a:rPr lang="pt-BR" dirty="0" err="1"/>
              <a:t>stay</a:t>
            </a:r>
            <a:r>
              <a:rPr lang="pt-BR" dirty="0"/>
              <a:t> </a:t>
            </a:r>
            <a:r>
              <a:rPr lang="pt-BR" dirty="0" err="1"/>
              <a:t>safer</a:t>
            </a:r>
            <a:r>
              <a:rPr lang="pt-BR" dirty="0"/>
              <a:t> </a:t>
            </a:r>
            <a:r>
              <a:rPr lang="pt-BR" dirty="0" err="1"/>
              <a:t>and</a:t>
            </a:r>
            <a:r>
              <a:rPr lang="pt-BR" dirty="0"/>
              <a:t> more </a:t>
            </a:r>
            <a:r>
              <a:rPr lang="pt-BR" dirty="0" err="1"/>
              <a:t>secure</a:t>
            </a:r>
            <a:r>
              <a:rPr lang="pt-BR" dirty="0"/>
              <a:t> </a:t>
            </a:r>
            <a:r>
              <a:rPr lang="pt-BR" dirty="0" err="1"/>
              <a:t>when</a:t>
            </a:r>
            <a:r>
              <a:rPr lang="pt-BR" dirty="0"/>
              <a:t> </a:t>
            </a:r>
            <a:r>
              <a:rPr lang="pt-BR" dirty="0" err="1"/>
              <a:t>they</a:t>
            </a:r>
            <a:r>
              <a:rPr lang="pt-BR" dirty="0"/>
              <a:t> are </a:t>
            </a:r>
            <a:r>
              <a:rPr lang="pt-BR" dirty="0" err="1"/>
              <a:t>fully</a:t>
            </a:r>
            <a:r>
              <a:rPr lang="pt-BR" dirty="0"/>
              <a:t> </a:t>
            </a:r>
            <a:r>
              <a:rPr lang="pt-BR" dirty="0" err="1"/>
              <a:t>up</a:t>
            </a:r>
            <a:r>
              <a:rPr lang="pt-BR" dirty="0"/>
              <a:t> </a:t>
            </a:r>
            <a:r>
              <a:rPr lang="pt-BR" dirty="0" err="1"/>
              <a:t>to</a:t>
            </a:r>
            <a:r>
              <a:rPr lang="pt-BR" dirty="0"/>
              <a:t> date </a:t>
            </a:r>
            <a:r>
              <a:rPr lang="pt-BR" dirty="0" err="1"/>
              <a:t>on</a:t>
            </a:r>
            <a:r>
              <a:rPr lang="pt-BR" dirty="0"/>
              <a:t> patches.</a:t>
            </a:r>
          </a:p>
          <a:p>
            <a:endParaRPr lang="pt-BR" dirty="0"/>
          </a:p>
          <a:p>
            <a:r>
              <a:rPr lang="pt-BR" dirty="0"/>
              <a:t>Security software (</a:t>
            </a:r>
            <a:r>
              <a:rPr lang="pt-BR" dirty="0" err="1"/>
              <a:t>where</a:t>
            </a:r>
            <a:r>
              <a:rPr lang="pt-BR" dirty="0"/>
              <a:t> </a:t>
            </a:r>
            <a:r>
              <a:rPr lang="pt-BR" dirty="0" err="1"/>
              <a:t>should</a:t>
            </a:r>
            <a:r>
              <a:rPr lang="pt-BR" dirty="0"/>
              <a:t> </a:t>
            </a:r>
            <a:r>
              <a:rPr lang="pt-BR" dirty="0" err="1"/>
              <a:t>they</a:t>
            </a:r>
            <a:r>
              <a:rPr lang="pt-BR" dirty="0"/>
              <a:t> go </a:t>
            </a:r>
            <a:r>
              <a:rPr lang="pt-BR" dirty="0" err="1"/>
              <a:t>to</a:t>
            </a:r>
            <a:r>
              <a:rPr lang="pt-BR" dirty="0"/>
              <a:t> </a:t>
            </a:r>
            <a:r>
              <a:rPr lang="pt-BR" dirty="0" err="1"/>
              <a:t>find</a:t>
            </a:r>
            <a:r>
              <a:rPr lang="pt-BR" dirty="0"/>
              <a:t> out </a:t>
            </a:r>
            <a:r>
              <a:rPr lang="pt-BR" dirty="0" err="1"/>
              <a:t>what</a:t>
            </a:r>
            <a:r>
              <a:rPr lang="pt-BR" dirty="0"/>
              <a:t> </a:t>
            </a:r>
            <a:r>
              <a:rPr lang="pt-BR" dirty="0" err="1"/>
              <a:t>to</a:t>
            </a:r>
            <a:r>
              <a:rPr lang="pt-BR" dirty="0"/>
              <a:t> </a:t>
            </a:r>
            <a:r>
              <a:rPr lang="pt-BR" dirty="0" err="1"/>
              <a:t>get</a:t>
            </a:r>
            <a:r>
              <a:rPr lang="pt-BR" dirty="0"/>
              <a:t>? --&gt; </a:t>
            </a:r>
            <a:r>
              <a:rPr lang="pt-BR" dirty="0" err="1"/>
              <a:t>They</a:t>
            </a:r>
            <a:r>
              <a:rPr lang="pt-BR" dirty="0"/>
              <a:t> </a:t>
            </a:r>
            <a:r>
              <a:rPr lang="pt-BR" dirty="0" err="1"/>
              <a:t>can</a:t>
            </a:r>
            <a:r>
              <a:rPr lang="pt-BR" dirty="0"/>
              <a:t> do Windows Update, Firmware </a:t>
            </a:r>
            <a:r>
              <a:rPr lang="pt-BR" dirty="0" err="1"/>
              <a:t>updates</a:t>
            </a:r>
            <a:r>
              <a:rPr lang="pt-BR" dirty="0"/>
              <a:t>, </a:t>
            </a:r>
            <a:r>
              <a:rPr lang="pt-BR" dirty="0" err="1"/>
              <a:t>and</a:t>
            </a:r>
            <a:r>
              <a:rPr lang="pt-BR" dirty="0"/>
              <a:t> </a:t>
            </a:r>
            <a:r>
              <a:rPr lang="pt-BR" dirty="0" err="1"/>
              <a:t>update</a:t>
            </a:r>
            <a:r>
              <a:rPr lang="pt-BR" dirty="0"/>
              <a:t> </a:t>
            </a:r>
            <a:r>
              <a:rPr lang="pt-BR" dirty="0" err="1"/>
              <a:t>their</a:t>
            </a:r>
            <a:r>
              <a:rPr lang="pt-BR" dirty="0"/>
              <a:t> </a:t>
            </a:r>
            <a:r>
              <a:rPr lang="pt-BR" dirty="0" err="1"/>
              <a:t>applications</a:t>
            </a:r>
            <a:r>
              <a:rPr lang="pt-BR" dirty="0"/>
              <a:t> </a:t>
            </a:r>
            <a:r>
              <a:rPr lang="pt-BR" dirty="0" err="1"/>
              <a:t>by</a:t>
            </a:r>
            <a:r>
              <a:rPr lang="pt-BR" dirty="0"/>
              <a:t> </a:t>
            </a:r>
            <a:r>
              <a:rPr lang="pt-BR" dirty="0" err="1"/>
              <a:t>going</a:t>
            </a:r>
            <a:r>
              <a:rPr lang="pt-BR" dirty="0"/>
              <a:t> </a:t>
            </a:r>
            <a:r>
              <a:rPr lang="pt-BR" dirty="0" err="1"/>
              <a:t>to</a:t>
            </a:r>
            <a:r>
              <a:rPr lang="pt-BR" dirty="0"/>
              <a:t> "Help" </a:t>
            </a:r>
            <a:r>
              <a:rPr lang="pt-BR" dirty="0" err="1"/>
              <a:t>and</a:t>
            </a:r>
            <a:r>
              <a:rPr lang="pt-BR" dirty="0"/>
              <a:t> </a:t>
            </a:r>
            <a:r>
              <a:rPr lang="pt-BR" dirty="0" err="1"/>
              <a:t>then</a:t>
            </a:r>
            <a:r>
              <a:rPr lang="pt-BR" dirty="0"/>
              <a:t> "</a:t>
            </a:r>
            <a:r>
              <a:rPr lang="pt-BR" dirty="0" err="1"/>
              <a:t>Updates</a:t>
            </a:r>
            <a:r>
              <a:rPr lang="pt-BR" dirty="0"/>
              <a:t>")</a:t>
            </a:r>
          </a:p>
          <a:p>
            <a:endParaRPr lang="pt-BR" dirty="0"/>
          </a:p>
          <a:p>
            <a:r>
              <a:rPr lang="pt-BR" dirty="0" err="1"/>
              <a:t>Keep</a:t>
            </a:r>
            <a:r>
              <a:rPr lang="pt-BR" dirty="0"/>
              <a:t> </a:t>
            </a:r>
            <a:r>
              <a:rPr lang="pt-BR" dirty="0" err="1"/>
              <a:t>your</a:t>
            </a:r>
            <a:r>
              <a:rPr lang="pt-BR" dirty="0"/>
              <a:t> Bluetooth </a:t>
            </a:r>
            <a:r>
              <a:rPr lang="pt-BR" dirty="0" err="1"/>
              <a:t>and</a:t>
            </a:r>
            <a:r>
              <a:rPr lang="pt-BR" dirty="0"/>
              <a:t> WiFi off </a:t>
            </a:r>
            <a:r>
              <a:rPr lang="pt-BR" dirty="0" err="1"/>
              <a:t>whenever</a:t>
            </a:r>
            <a:r>
              <a:rPr lang="pt-BR" dirty="0"/>
              <a:t> </a:t>
            </a:r>
            <a:r>
              <a:rPr lang="pt-BR" dirty="0" err="1"/>
              <a:t>possible</a:t>
            </a:r>
            <a:r>
              <a:rPr lang="pt-BR" dirty="0"/>
              <a:t>.</a:t>
            </a:r>
          </a:p>
          <a:p>
            <a:endParaRPr lang="pt-BR" dirty="0"/>
          </a:p>
          <a:p>
            <a:endParaRPr lang="pt-BR" dirty="0"/>
          </a:p>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17</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293271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pt-BR"/>
              <a:t>Clique para editar o título Mestre</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pic>
        <p:nvPicPr>
          <p:cNvPr id="7" name="Picture" descr="IBM 8-bar logo"/>
          <p:cNvPicPr>
            <a:picLocks noChangeAspect="1"/>
          </p:cNvPicPr>
          <p:nvPr userDrawn="1"/>
        </p:nvPicPr>
        <p:blipFill>
          <a:blip r:embed="rId2"/>
          <a:stretch>
            <a:fillRect/>
          </a:stretch>
        </p:blipFill>
        <p:spPr>
          <a:xfrm>
            <a:off x="16787625" y="9394846"/>
            <a:ext cx="1043178" cy="413965"/>
          </a:xfrm>
          <a:prstGeom prst="rect">
            <a:avLst/>
          </a:prstGeom>
        </p:spPr>
      </p:pic>
    </p:spTree>
    <p:extLst>
      <p:ext uri="{BB962C8B-B14F-4D97-AF65-F5344CB8AC3E}">
        <p14:creationId xmlns:p14="http://schemas.microsoft.com/office/powerpoint/2010/main" val="212046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7" name="Content Placeholder"/>
          <p:cNvSpPr>
            <a:spLocks noGrp="1"/>
          </p:cNvSpPr>
          <p:nvPr>
            <p:ph sz="quarter" idx="13"/>
          </p:nvPr>
        </p:nvSpPr>
        <p:spPr>
          <a:xfrm>
            <a:off x="420624" y="2434556"/>
            <a:ext cx="8284464" cy="6565369"/>
          </a:xfrm>
        </p:spPr>
        <p:txBody>
          <a:bodyPr/>
          <a:lstStyle>
            <a:lvl1pPr>
              <a:defRPr sz="4800"/>
            </a:lvl1pPr>
          </a:lstStyle>
          <a:p>
            <a:pPr lvl="0"/>
            <a:r>
              <a:rPr lang="pt-BR"/>
              <a:t>Clique para editar os estilos de texto Mestres</a:t>
            </a:r>
          </a:p>
        </p:txBody>
      </p:sp>
      <p:sp>
        <p:nvSpPr>
          <p:cNvPr id="6" name="Text Placeholder"/>
          <p:cNvSpPr>
            <a:spLocks noGrp="1"/>
          </p:cNvSpPr>
          <p:nvPr>
            <p:ph type="body" sz="quarter" idx="12"/>
          </p:nvPr>
        </p:nvSpPr>
        <p:spPr>
          <a:xfrm>
            <a:off x="9582912" y="2489471"/>
            <a:ext cx="8247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535021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024266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a:lvl1pPr>
          </a:lstStyle>
          <a:p>
            <a:pPr lvl="0"/>
            <a:r>
              <a:rPr lang="en-US" dirty="0"/>
              <a:t>Click to edit Master text styles</a:t>
            </a:r>
          </a:p>
        </p:txBody>
      </p:sp>
      <p:sp>
        <p:nvSpPr>
          <p:cNvPr id="7" name="Picture Placeholder"/>
          <p:cNvSpPr>
            <a:spLocks noGrp="1"/>
          </p:cNvSpPr>
          <p:nvPr>
            <p:ph type="pic" sz="quarter" idx="13"/>
          </p:nvPr>
        </p:nvSpPr>
        <p:spPr>
          <a:xfrm>
            <a:off x="9144000" y="0"/>
            <a:ext cx="9144000" cy="10296525"/>
          </a:xfrm>
        </p:spPr>
        <p:txBody>
          <a:bodyPr lIns="91440" tIns="91440" rIns="91440" bIns="91440"/>
          <a:lstStyle>
            <a:lvl1pPr>
              <a:defRPr baseline="0"/>
            </a:lvl1pPr>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860512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274322" y="183049"/>
            <a:ext cx="17556344" cy="8816876"/>
          </a:xfrm>
        </p:spPr>
        <p:txBody>
          <a:bodyPr/>
          <a:lstStyle>
            <a:lvl1pPr>
              <a:defRPr sz="19200" b="1"/>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298680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420627" y="402709"/>
            <a:ext cx="11125070"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245652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a:t>Click </a:t>
            </a:r>
            <a:r>
              <a:rPr lang="en-US" dirty="0"/>
              <a:t>to edit Master title style</a:t>
            </a:r>
          </a:p>
        </p:txBody>
      </p:sp>
      <p:sp>
        <p:nvSpPr>
          <p:cNvPr id="6" name="Text Placeholder"/>
          <p:cNvSpPr>
            <a:spLocks noGrp="1"/>
          </p:cNvSpPr>
          <p:nvPr>
            <p:ph type="body" sz="quarter" idx="12"/>
          </p:nvPr>
        </p:nvSpPr>
        <p:spPr>
          <a:xfrm>
            <a:off x="9582912" y="402709"/>
            <a:ext cx="8247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694618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9582914" y="2489471"/>
            <a:ext cx="8247752"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951553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7" name="Content Placeholder"/>
          <p:cNvSpPr>
            <a:spLocks noGrp="1"/>
          </p:cNvSpPr>
          <p:nvPr>
            <p:ph sz="quarter" idx="13"/>
          </p:nvPr>
        </p:nvSpPr>
        <p:spPr>
          <a:xfrm>
            <a:off x="420624" y="2434556"/>
            <a:ext cx="8284464" cy="6565369"/>
          </a:xfrm>
        </p:spPr>
        <p:txBody>
          <a:bodyPr/>
          <a:lstStyle>
            <a:lvl1pPr>
              <a:defRPr sz="4800"/>
            </a:lvl1pPr>
          </a:lstStyle>
          <a:p>
            <a:pPr lvl="0"/>
            <a:r>
              <a:rPr lang="en-US" dirty="0"/>
              <a:t>Click to edit Master text styles</a:t>
            </a:r>
          </a:p>
        </p:txBody>
      </p:sp>
      <p:sp>
        <p:nvSpPr>
          <p:cNvPr id="6" name="Text Placeholder"/>
          <p:cNvSpPr>
            <a:spLocks noGrp="1"/>
          </p:cNvSpPr>
          <p:nvPr>
            <p:ph type="body" sz="quarter" idx="12"/>
          </p:nvPr>
        </p:nvSpPr>
        <p:spPr>
          <a:xfrm>
            <a:off x="9582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233572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82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14154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416084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236511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6" name="Text Placeholder 1"/>
          <p:cNvSpPr>
            <a:spLocks noGrp="1"/>
          </p:cNvSpPr>
          <p:nvPr>
            <p:ph type="body" sz="quarter" idx="12"/>
          </p:nvPr>
        </p:nvSpPr>
        <p:spPr>
          <a:xfrm>
            <a:off x="9582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14154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7588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6" name="Text Placeholder 1"/>
          <p:cNvSpPr>
            <a:spLocks noGrp="1"/>
          </p:cNvSpPr>
          <p:nvPr>
            <p:ph type="body" sz="quarter" idx="12"/>
          </p:nvPr>
        </p:nvSpPr>
        <p:spPr>
          <a:xfrm>
            <a:off x="438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Text Placeholder 2"/>
          <p:cNvSpPr>
            <a:spLocks noGrp="1"/>
          </p:cNvSpPr>
          <p:nvPr>
            <p:ph type="body" sz="quarter" idx="13"/>
          </p:nvPr>
        </p:nvSpPr>
        <p:spPr>
          <a:xfrm>
            <a:off x="5010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0" name="Text Placeholder 3"/>
          <p:cNvSpPr>
            <a:spLocks noGrp="1"/>
          </p:cNvSpPr>
          <p:nvPr>
            <p:ph type="body" sz="quarter" idx="14"/>
          </p:nvPr>
        </p:nvSpPr>
        <p:spPr>
          <a:xfrm>
            <a:off x="9582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2" name="Text Placeholder 4"/>
          <p:cNvSpPr>
            <a:spLocks noGrp="1"/>
          </p:cNvSpPr>
          <p:nvPr>
            <p:ph type="body" sz="quarter" idx="15"/>
          </p:nvPr>
        </p:nvSpPr>
        <p:spPr>
          <a:xfrm>
            <a:off x="14154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301257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420626" y="402709"/>
            <a:ext cx="8284328" cy="8597217"/>
          </a:xfrm>
        </p:spPr>
        <p:txBody>
          <a:bodyPr/>
          <a:lstStyle/>
          <a:p>
            <a:r>
              <a:rPr lang="en-US" dirty="0"/>
              <a:t>Click to edit Master title style</a:t>
            </a:r>
          </a:p>
        </p:txBody>
      </p:sp>
      <p:sp>
        <p:nvSpPr>
          <p:cNvPr id="7" name="Blue 60 rectangle">
            <a:extLst>
              <a:ext uri="{FF2B5EF4-FFF2-40B4-BE49-F238E27FC236}">
                <a16:creationId xmlns:a16="http://schemas.microsoft.com/office/drawing/2014/main" id="{91D1D188-D7EA-5A44-A392-6E9BFB996DC9}"/>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chemeClr val="accent2"/>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9582912" y="402709"/>
            <a:ext cx="8247888" cy="859721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592706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518831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534887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09425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9144000" y="0"/>
            <a:ext cx="4572000" cy="5148263"/>
          </a:xfrm>
          <a:solidFill>
            <a:schemeClr val="accent2"/>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825008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5148265"/>
          </a:xfrm>
          <a:solidFill>
            <a:srgbClr val="0530AD"/>
          </a:solidFill>
        </p:spPr>
        <p:txBody>
          <a:bodyPr lIns="420624" tIns="411480" rIns="420624" bIns="420624"/>
          <a:lstStyle>
            <a:lvl1pPr>
              <a:defRPr>
                <a:solidFill>
                  <a:schemeClr val="bg1"/>
                </a:solidFill>
              </a:defRPr>
            </a:lvl1pPr>
          </a:lstStyle>
          <a:p>
            <a:r>
              <a:rPr lang="en-US" dirty="0"/>
              <a:t>Click to edit Master title style</a:t>
            </a:r>
          </a:p>
        </p:txBody>
      </p:sp>
      <p:sp>
        <p:nvSpPr>
          <p:cNvPr id="6" name="Content Placeholder 1"/>
          <p:cNvSpPr>
            <a:spLocks noGrp="1"/>
          </p:cNvSpPr>
          <p:nvPr>
            <p:ph sz="quarter" idx="17"/>
          </p:nvPr>
        </p:nvSpPr>
        <p:spPr>
          <a:xfrm>
            <a:off x="9144000" y="0"/>
            <a:ext cx="4572000" cy="5148263"/>
          </a:xfrm>
          <a:solidFill>
            <a:schemeClr val="accent2"/>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1"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5145087"/>
            <a:ext cx="9144000" cy="5151439"/>
          </a:xfrm>
          <a:solidFill>
            <a:schemeClr val="tx1"/>
          </a:solidFill>
        </p:spPr>
        <p:txBody>
          <a:bodyPr lIns="457200" tIns="384048" rIns="4572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981781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8288000" cy="5143684"/>
          </a:xfrm>
          <a:noFill/>
        </p:spPr>
        <p:txBody>
          <a:bodyPr lIns="384048" tIns="310896" rIns="384048" bIns="228600"/>
          <a:lstStyle>
            <a:lvl1pPr>
              <a:defRPr sz="9600"/>
            </a:lvl1pPr>
          </a:lstStyle>
          <a:p>
            <a:r>
              <a:rPr lang="en-US" dirty="0"/>
              <a:t>Click to edit Master title style</a:t>
            </a:r>
          </a:p>
        </p:txBody>
      </p:sp>
      <p:sp>
        <p:nvSpPr>
          <p:cNvPr id="13" name="Content Placeholder 1"/>
          <p:cNvSpPr>
            <a:spLocks noGrp="1"/>
          </p:cNvSpPr>
          <p:nvPr>
            <p:ph sz="quarter" idx="20"/>
          </p:nvPr>
        </p:nvSpPr>
        <p:spPr>
          <a:xfrm>
            <a:off x="0" y="5145087"/>
            <a:ext cx="4572000" cy="5151439"/>
          </a:xfrm>
          <a:solidFill>
            <a:srgbClr val="061F80"/>
          </a:solidFill>
        </p:spPr>
        <p:txBody>
          <a:bodyPr lIns="457200" tIns="384048" rIns="457200" bIns="228600"/>
          <a:lstStyle>
            <a:lvl1pPr>
              <a:defRPr>
                <a:solidFill>
                  <a:schemeClr val="bg1"/>
                </a:solidFill>
              </a:defRPr>
            </a:lvl1pPr>
          </a:lstStyle>
          <a:p>
            <a:pPr lvl="0"/>
            <a:r>
              <a:rPr lang="en-US" dirty="0"/>
              <a:t>Click to edit Master text styles</a:t>
            </a:r>
          </a:p>
        </p:txBody>
      </p:sp>
      <p:sp>
        <p:nvSpPr>
          <p:cNvPr id="12" name="Content Placeholder 2"/>
          <p:cNvSpPr>
            <a:spLocks noGrp="1"/>
          </p:cNvSpPr>
          <p:nvPr>
            <p:ph sz="quarter" idx="19"/>
          </p:nvPr>
        </p:nvSpPr>
        <p:spPr>
          <a:xfrm>
            <a:off x="4572002" y="5145087"/>
            <a:ext cx="4572000" cy="5151439"/>
          </a:xfrm>
          <a:solidFill>
            <a:srgbClr val="054ADA"/>
          </a:solidFill>
          <a:ln>
            <a:noFill/>
          </a:ln>
        </p:spPr>
        <p:txBody>
          <a:bodyPr lIns="457200" tIns="384048" rIns="4572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9144000" y="5145084"/>
            <a:ext cx="4572000" cy="5151441"/>
          </a:xfrm>
          <a:solidFill>
            <a:schemeClr val="accent2"/>
          </a:solidFill>
          <a:ln>
            <a:noFill/>
          </a:ln>
        </p:spPr>
        <p:txBody>
          <a:bodyPr lIns="457200" tIns="384048" rIns="4572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13716000" y="5145084"/>
            <a:ext cx="4572000" cy="5151441"/>
          </a:xfrm>
          <a:solidFill>
            <a:srgbClr val="6EA6FF"/>
          </a:solidFill>
          <a:ln>
            <a:noFill/>
          </a:ln>
        </p:spPr>
        <p:txBody>
          <a:bodyPr lIns="457200" tIns="384048" rIns="457200" bIns="228600"/>
          <a:lstStyle>
            <a:lvl1pPr>
              <a:defRPr>
                <a:solidFill>
                  <a:schemeClr val="tx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907542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8288000" cy="2555064"/>
          </a:xfrm>
          <a:solidFill>
            <a:schemeClr val="bg1"/>
          </a:solidFill>
        </p:spPr>
        <p:txBody>
          <a:bodyPr lIns="420624" tIns="411480" rIns="420624" bIns="420624"/>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2555064"/>
            <a:ext cx="18288000" cy="7741461"/>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38736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8288000" cy="10305677"/>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5" y="5148262"/>
            <a:ext cx="4572006" cy="5148263"/>
          </a:xfrm>
          <a:solidFill>
            <a:schemeClr val="bg1"/>
          </a:solidFill>
        </p:spPr>
        <p:txBody>
          <a:bodyPr lIns="457200" tIns="384048" rIns="457200" bIns="228600"/>
          <a:lstStyle>
            <a:lvl1pPr>
              <a:buClr>
                <a:schemeClr val="tx1"/>
              </a:buClr>
              <a:defRPr>
                <a:solidFill>
                  <a:schemeClr val="tx1"/>
                </a:solidFill>
              </a:defRPr>
            </a:lvl1pPr>
            <a:lvl2pPr>
              <a:buClr>
                <a:schemeClr val="tx1"/>
              </a:buClr>
              <a:defRPr sz="2000">
                <a:solidFill>
                  <a:schemeClr val="tx1"/>
                </a:solidFill>
              </a:defRPr>
            </a:lvl2pPr>
            <a:lvl3pPr>
              <a:buClr>
                <a:schemeClr val="tx1"/>
              </a:buClr>
              <a:defRPr sz="2000">
                <a:solidFill>
                  <a:schemeClr val="tx1"/>
                </a:solidFill>
              </a:defRPr>
            </a:lvl3pPr>
            <a:lvl4pPr>
              <a:buClr>
                <a:schemeClr val="tx1"/>
              </a:buClr>
              <a:defRPr sz="2000">
                <a:solidFill>
                  <a:schemeClr val="tx1"/>
                </a:solidFill>
              </a:defRPr>
            </a:lvl4pPr>
            <a:lvl5pPr>
              <a:buClr>
                <a:schemeClr val="tx1"/>
              </a:buCl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314597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572000" cy="10305677"/>
          </a:xfrm>
          <a:solidFill>
            <a:schemeClr val="accent2"/>
          </a:solidFill>
        </p:spPr>
        <p:txBody>
          <a:bodyPr lIns="457200" tIns="384048" rIns="4572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4572000" y="0"/>
            <a:ext cx="4572000" cy="10305677"/>
          </a:xfrm>
          <a:solidFill>
            <a:srgbClr val="054ADA"/>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9144000" y="0"/>
            <a:ext cx="4572000" cy="10305677"/>
          </a:xfrm>
          <a:solidFill>
            <a:srgbClr val="0530AD"/>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13716000" y="0"/>
            <a:ext cx="4572000" cy="10305677"/>
          </a:xfrm>
          <a:solidFill>
            <a:srgbClr val="061F80"/>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2648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8" name="Text Placeholder"/>
          <p:cNvSpPr>
            <a:spLocks noGrp="1"/>
          </p:cNvSpPr>
          <p:nvPr>
            <p:ph type="body" sz="quarter" idx="13"/>
          </p:nvPr>
        </p:nvSpPr>
        <p:spPr>
          <a:xfrm>
            <a:off x="438912" y="2489471"/>
            <a:ext cx="8247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pt-BR"/>
              <a:t>Clique no ícone para adicionar uma imagem</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887990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5029200" y="2489471"/>
            <a:ext cx="12801600"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69661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236266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5010912" y="2489471"/>
            <a:ext cx="3675888" cy="6510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514272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46336" y="2434556"/>
            <a:ext cx="8284464" cy="6565369"/>
          </a:xfrm>
        </p:spPr>
        <p:txBody>
          <a:bodyPr/>
          <a:lstStyle>
            <a:lvl1pPr>
              <a:defRPr sz="4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557718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438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5010914" y="402709"/>
            <a:ext cx="12819752" cy="8597217"/>
          </a:xfrm>
        </p:spPr>
        <p:txBody>
          <a:bodyPr lIns="0" tIns="0" rIns="91440" bIns="91440"/>
          <a:lstStyle/>
          <a:p>
            <a:r>
              <a:rPr lang="en-US" dirty="0"/>
              <a:t>Click icon to add table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735263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848369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6239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526081"/>
            <a:ext cx="8247888" cy="2622182"/>
          </a:xfrm>
        </p:spPr>
        <p:txBody>
          <a:bodyPr/>
          <a:lstStyle>
            <a:lvl1pPr>
              <a:spcBef>
                <a:spcPts val="0"/>
              </a:spcBef>
              <a:defRPr sz="2000"/>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24F04016-134E-5847-8C7D-495FF4D6E42D}"/>
              </a:ext>
            </a:extLst>
          </p:cNvPr>
          <p:cNvSpPr>
            <a:spLocks noGrp="1"/>
          </p:cNvSpPr>
          <p:nvPr>
            <p:ph type="body" sz="quarter" idx="14"/>
          </p:nvPr>
        </p:nvSpPr>
        <p:spPr>
          <a:xfrm>
            <a:off x="438912" y="6425032"/>
            <a:ext cx="12819888" cy="2617605"/>
          </a:xfrm>
        </p:spPr>
        <p:txBody>
          <a:bodyPr anchor="b"/>
          <a:lstStyle>
            <a:lvl1pPr>
              <a:spcBef>
                <a:spcPts val="600"/>
              </a:spcBef>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775826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tretch>
            <a:fillRect/>
          </a:stretch>
        </p:blipFill>
        <p:spPr>
          <a:xfrm>
            <a:off x="7846392" y="4630051"/>
            <a:ext cx="2595216" cy="1036423"/>
          </a:xfrm>
          <a:prstGeom prst="rect">
            <a:avLst/>
          </a:prstGeom>
        </p:spPr>
      </p:pic>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63216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pt-BR"/>
              <a:t>Clique para editar o título Mestre</a:t>
            </a:r>
            <a:endParaRPr lang="en-US" dirty="0"/>
          </a:p>
        </p:txBody>
      </p:sp>
      <p:sp>
        <p:nvSpPr>
          <p:cNvPr id="6" name="Text Placeholder 1"/>
          <p:cNvSpPr>
            <a:spLocks noGrp="1"/>
          </p:cNvSpPr>
          <p:nvPr>
            <p:ph type="body" sz="quarter" idx="12"/>
          </p:nvPr>
        </p:nvSpPr>
        <p:spPr>
          <a:xfrm>
            <a:off x="9582912" y="402709"/>
            <a:ext cx="3675888" cy="859721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Text Placeholder 2"/>
          <p:cNvSpPr>
            <a:spLocks noGrp="1"/>
          </p:cNvSpPr>
          <p:nvPr>
            <p:ph type="body" sz="quarter" idx="13"/>
          </p:nvPr>
        </p:nvSpPr>
        <p:spPr>
          <a:xfrm>
            <a:off x="14154912" y="402709"/>
            <a:ext cx="3675888" cy="859721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87397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420626" y="402709"/>
            <a:ext cx="8284328" cy="8597217"/>
          </a:xfrm>
        </p:spPr>
        <p:txBody>
          <a:bodyPr/>
          <a:lstStyle>
            <a:lvl1pPr>
              <a:defRPr>
                <a:latin typeface="IBM Plex Sans" panose="020B0503050203000203" pitchFamily="34" charset="0"/>
              </a:defRPr>
            </a:lvl1pPr>
          </a:lstStyle>
          <a:p>
            <a:r>
              <a:rPr lang="pt-BR"/>
              <a:t>Clique para editar o título Mestre</a:t>
            </a:r>
            <a:endParaRPr lang="en-US" dirty="0"/>
          </a:p>
        </p:txBody>
      </p:sp>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rgbClr val="F3F3F3"/>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9582912" y="402709"/>
            <a:ext cx="8247888" cy="8597217"/>
          </a:xfrm>
        </p:spPr>
        <p:txBody>
          <a:bodyPr/>
          <a:lstStyle>
            <a:lvl1pPr>
              <a:defRPr>
                <a:solidFill>
                  <a:schemeClr val="tx1"/>
                </a:solidFill>
                <a:latin typeface="IBM Plex Sans" panose="020B0503050203000203" pitchFamily="34" charset="0"/>
              </a:defRPr>
            </a:lvl1pPr>
            <a:lvl2pPr>
              <a:buClr>
                <a:schemeClr val="tx1"/>
              </a:buClr>
              <a:defRPr>
                <a:solidFill>
                  <a:schemeClr val="tx1"/>
                </a:solidFill>
                <a:latin typeface="IBM Plex Sans" panose="020B0503050203000203" pitchFamily="34" charset="0"/>
              </a:defRPr>
            </a:lvl2pPr>
            <a:lvl3pPr>
              <a:buClr>
                <a:schemeClr val="tx1"/>
              </a:buClr>
              <a:defRPr>
                <a:solidFill>
                  <a:schemeClr val="tx1"/>
                </a:solidFill>
                <a:latin typeface="IBM Plex Sans" panose="020B0503050203000203" pitchFamily="34" charset="0"/>
              </a:defRPr>
            </a:lvl3pPr>
            <a:lvl4pPr>
              <a:buClr>
                <a:schemeClr val="tx1"/>
              </a:buClr>
              <a:defRPr>
                <a:solidFill>
                  <a:schemeClr val="tx1"/>
                </a:solidFill>
                <a:latin typeface="IBM Plex Sans" panose="020B0503050203000203" pitchFamily="34" charset="0"/>
              </a:defRPr>
            </a:lvl4pPr>
            <a:lvl5pPr>
              <a:buClr>
                <a:schemeClr val="tx1"/>
              </a:buClr>
              <a:defRPr>
                <a:solidFill>
                  <a:schemeClr val="tx1"/>
                </a:solidFill>
                <a:latin typeface="IBM Plex Sans" panose="020B0503050203000203" pitchFamily="34" charset="0"/>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a:t>Group Name / DOC ID / Month XX, 2019 / © 2019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5287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pt-BR"/>
              <a:t>Clique para editar o título Mestre</a:t>
            </a:r>
            <a:endParaRPr lang="en-US" dirty="0"/>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pt-BR"/>
              <a:t>Clique no ícone para adicionar uma imagem</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56030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pt-BR"/>
              <a:t>Clique para editar o título Mestre</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25712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80521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8" name="Text Placeholder"/>
          <p:cNvSpPr>
            <a:spLocks noGrp="1"/>
          </p:cNvSpPr>
          <p:nvPr>
            <p:ph type="body" sz="quarter" idx="13"/>
          </p:nvPr>
        </p:nvSpPr>
        <p:spPr>
          <a:xfrm>
            <a:off x="438912" y="2489471"/>
            <a:ext cx="8247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9" name="Content Placeholder 1"/>
          <p:cNvSpPr>
            <a:spLocks noGrp="1"/>
          </p:cNvSpPr>
          <p:nvPr>
            <p:ph sz="quarter" idx="17"/>
          </p:nvPr>
        </p:nvSpPr>
        <p:spPr>
          <a:xfrm>
            <a:off x="9144000" y="0"/>
            <a:ext cx="4572000" cy="5148263"/>
          </a:xfrm>
          <a:solidFill>
            <a:schemeClr val="accent2"/>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10" name="Content Placeholder 2"/>
          <p:cNvSpPr>
            <a:spLocks noGrp="1"/>
          </p:cNvSpPr>
          <p:nvPr>
            <p:ph sz="quarter" idx="18"/>
          </p:nvPr>
        </p:nvSpPr>
        <p:spPr>
          <a:xfrm>
            <a:off x="13716000" y="0"/>
            <a:ext cx="4572000" cy="5148263"/>
          </a:xfrm>
          <a:solidFill>
            <a:srgbClr val="061F80"/>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12" name="Content Placeholder 3"/>
          <p:cNvSpPr>
            <a:spLocks noGrp="1"/>
          </p:cNvSpPr>
          <p:nvPr>
            <p:ph sz="quarter" idx="19"/>
          </p:nvPr>
        </p:nvSpPr>
        <p:spPr>
          <a:xfrm>
            <a:off x="9144000" y="5145087"/>
            <a:ext cx="9144000" cy="5151439"/>
          </a:xfrm>
          <a:solidFill>
            <a:srgbClr val="0530AD"/>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7290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5148265"/>
          </a:xfrm>
          <a:solidFill>
            <a:srgbClr val="0530AD"/>
          </a:solidFill>
        </p:spPr>
        <p:txBody>
          <a:bodyPr lIns="420624" tIns="411480" rIns="420624" bIns="420624"/>
          <a:lstStyle>
            <a:lvl1pPr>
              <a:defRPr>
                <a:solidFill>
                  <a:schemeClr val="bg1"/>
                </a:solidFill>
              </a:defRPr>
            </a:lvl1pPr>
          </a:lstStyle>
          <a:p>
            <a:r>
              <a:rPr lang="pt-BR"/>
              <a:t>Clique para editar o título Mestre</a:t>
            </a:r>
            <a:endParaRPr lang="en-US" dirty="0"/>
          </a:p>
        </p:txBody>
      </p:sp>
      <p:sp>
        <p:nvSpPr>
          <p:cNvPr id="6" name="Content Placeholder 1"/>
          <p:cNvSpPr>
            <a:spLocks noGrp="1"/>
          </p:cNvSpPr>
          <p:nvPr>
            <p:ph sz="quarter" idx="17"/>
          </p:nvPr>
        </p:nvSpPr>
        <p:spPr>
          <a:xfrm>
            <a:off x="9144000" y="0"/>
            <a:ext cx="4572000" cy="5148263"/>
          </a:xfrm>
          <a:solidFill>
            <a:schemeClr val="accent2"/>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11" name="Content Placeholder 2"/>
          <p:cNvSpPr>
            <a:spLocks noGrp="1"/>
          </p:cNvSpPr>
          <p:nvPr>
            <p:ph sz="quarter" idx="18"/>
          </p:nvPr>
        </p:nvSpPr>
        <p:spPr>
          <a:xfrm>
            <a:off x="13716000" y="0"/>
            <a:ext cx="4572000" cy="5148263"/>
          </a:xfrm>
          <a:solidFill>
            <a:srgbClr val="061F80"/>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7" name="Content Placeholder 3"/>
          <p:cNvSpPr>
            <a:spLocks noGrp="1"/>
          </p:cNvSpPr>
          <p:nvPr>
            <p:ph sz="quarter" idx="20"/>
          </p:nvPr>
        </p:nvSpPr>
        <p:spPr>
          <a:xfrm>
            <a:off x="0" y="5145087"/>
            <a:ext cx="9144000" cy="5151439"/>
          </a:xfrm>
          <a:solidFill>
            <a:schemeClr val="tx1"/>
          </a:solidFill>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14" name="Content Placeholder 4"/>
          <p:cNvSpPr>
            <a:spLocks noGrp="1"/>
          </p:cNvSpPr>
          <p:nvPr>
            <p:ph sz="quarter" idx="19"/>
          </p:nvPr>
        </p:nvSpPr>
        <p:spPr>
          <a:xfrm>
            <a:off x="9144000" y="5145087"/>
            <a:ext cx="9144000" cy="5151439"/>
          </a:xfrm>
          <a:solidFill>
            <a:srgbClr val="0530AD"/>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2873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pt-BR"/>
              <a:t>Clique para editar o título Mestre</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6536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8288000" cy="5143684"/>
          </a:xfrm>
          <a:noFill/>
        </p:spPr>
        <p:txBody>
          <a:bodyPr lIns="384048" tIns="310896" rIns="384048" bIns="228600"/>
          <a:lstStyle>
            <a:lvl1pPr>
              <a:defRPr sz="9600"/>
            </a:lvl1pPr>
          </a:lstStyle>
          <a:p>
            <a:r>
              <a:rPr lang="pt-BR"/>
              <a:t>Clique para editar o título Mestre</a:t>
            </a:r>
            <a:endParaRPr lang="en-US" dirty="0"/>
          </a:p>
        </p:txBody>
      </p:sp>
      <p:sp>
        <p:nvSpPr>
          <p:cNvPr id="7" name="Content Placeholder 1"/>
          <p:cNvSpPr>
            <a:spLocks noGrp="1"/>
          </p:cNvSpPr>
          <p:nvPr>
            <p:ph sz="quarter" idx="20"/>
          </p:nvPr>
        </p:nvSpPr>
        <p:spPr>
          <a:xfrm>
            <a:off x="0" y="5145087"/>
            <a:ext cx="4572000" cy="5151439"/>
          </a:xfrm>
          <a:solidFill>
            <a:srgbClr val="061F80"/>
          </a:solidFill>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14" name="Content Placeholder 2"/>
          <p:cNvSpPr>
            <a:spLocks noGrp="1"/>
          </p:cNvSpPr>
          <p:nvPr>
            <p:ph sz="quarter" idx="19"/>
          </p:nvPr>
        </p:nvSpPr>
        <p:spPr>
          <a:xfrm>
            <a:off x="4572002" y="5145087"/>
            <a:ext cx="4572000" cy="5151439"/>
          </a:xfrm>
          <a:solidFill>
            <a:srgbClr val="054ADA"/>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6" name="Content Placeholder 3"/>
          <p:cNvSpPr>
            <a:spLocks noGrp="1"/>
          </p:cNvSpPr>
          <p:nvPr>
            <p:ph sz="quarter" idx="17"/>
          </p:nvPr>
        </p:nvSpPr>
        <p:spPr>
          <a:xfrm>
            <a:off x="9144000" y="5145084"/>
            <a:ext cx="4572000" cy="5151441"/>
          </a:xfrm>
          <a:solidFill>
            <a:schemeClr val="accent2"/>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11" name="Content Placeholder 4"/>
          <p:cNvSpPr>
            <a:spLocks noGrp="1"/>
          </p:cNvSpPr>
          <p:nvPr>
            <p:ph sz="quarter" idx="18"/>
          </p:nvPr>
        </p:nvSpPr>
        <p:spPr>
          <a:xfrm>
            <a:off x="13716000" y="5145084"/>
            <a:ext cx="4572000" cy="5151441"/>
          </a:xfrm>
          <a:solidFill>
            <a:srgbClr val="6EA6FF"/>
          </a:solidFill>
          <a:ln>
            <a:noFill/>
          </a:ln>
        </p:spPr>
        <p:txBody>
          <a:bodyPr lIns="457200" tIns="384048" rIns="228600" bIns="228600"/>
          <a:lstStyle>
            <a:lvl1pPr>
              <a:defRPr>
                <a:solidFill>
                  <a:schemeClr val="tx1"/>
                </a:solidFill>
              </a:defRPr>
            </a:lvl1pPr>
          </a:lstStyle>
          <a:p>
            <a:pPr lvl="0"/>
            <a:r>
              <a:rPr lang="pt-BR"/>
              <a:t>Clique para editar os estilos de texto Mestres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62981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8288000" cy="2555064"/>
          </a:xfrm>
          <a:solidFill>
            <a:schemeClr val="tx1"/>
          </a:solidFill>
        </p:spPr>
        <p:txBody>
          <a:bodyPr lIns="420624" tIns="411480" rIns="420624" bIns="420624"/>
          <a:lstStyle>
            <a:lvl1pPr>
              <a:defRPr>
                <a:solidFill>
                  <a:schemeClr val="bg1"/>
                </a:solidFill>
              </a:defRPr>
            </a:lvl1pPr>
          </a:lstStyle>
          <a:p>
            <a:r>
              <a:rPr lang="pt-BR"/>
              <a:t>Clique para editar o título Mestre</a:t>
            </a:r>
            <a:endParaRPr lang="en-US" dirty="0"/>
          </a:p>
        </p:txBody>
      </p:sp>
      <p:sp>
        <p:nvSpPr>
          <p:cNvPr id="6" name="Picture Placeholder"/>
          <p:cNvSpPr>
            <a:spLocks noGrp="1"/>
          </p:cNvSpPr>
          <p:nvPr>
            <p:ph type="pic" sz="quarter" idx="12"/>
          </p:nvPr>
        </p:nvSpPr>
        <p:spPr>
          <a:xfrm>
            <a:off x="0" y="2555064"/>
            <a:ext cx="18288000" cy="7741461"/>
          </a:xfrm>
        </p:spPr>
        <p:txBody>
          <a:bodyPr lIns="91440" tIns="91440" rIns="91440" bIns="91440"/>
          <a:lstStyle/>
          <a:p>
            <a:r>
              <a:rPr lang="pt-BR"/>
              <a:t>Clique no ícone para adicionar uma imagem</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4541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8288000" cy="10305677"/>
          </a:xfrm>
        </p:spPr>
        <p:txBody>
          <a:bodyPr lIns="91440" tIns="91440" rIns="91440" bIns="91440"/>
          <a:lstStyle/>
          <a:p>
            <a:r>
              <a:rPr lang="pt-BR"/>
              <a:t>Clique no ícone para adicionar uma imagem</a:t>
            </a:r>
            <a:endParaRPr lang="en-US" dirty="0"/>
          </a:p>
        </p:txBody>
      </p:sp>
      <p:sp>
        <p:nvSpPr>
          <p:cNvPr id="6" name="Text Placeholder"/>
          <p:cNvSpPr>
            <a:spLocks noGrp="1"/>
          </p:cNvSpPr>
          <p:nvPr>
            <p:ph type="body" sz="quarter" idx="12"/>
          </p:nvPr>
        </p:nvSpPr>
        <p:spPr>
          <a:xfrm>
            <a:off x="-5" y="5148262"/>
            <a:ext cx="4572006" cy="5148263"/>
          </a:xfrm>
          <a:solidFill>
            <a:schemeClr val="tx1"/>
          </a:solidFill>
        </p:spPr>
        <p:txBody>
          <a:bodyPr lIns="457200" tIns="384048" rIns="457200" bIns="228600"/>
          <a:lstStyle>
            <a:lvl1pPr>
              <a:buClr>
                <a:schemeClr val="bg1"/>
              </a:buClr>
              <a:defRPr>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itle" hidden="1">
            <a:extLst>
              <a:ext uri="{FF2B5EF4-FFF2-40B4-BE49-F238E27FC236}">
                <a16:creationId xmlns:a16="http://schemas.microsoft.com/office/drawing/2014/main" id="{0C4F1C52-4E00-9B42-8B21-690C46B2CCFA}"/>
              </a:ext>
            </a:extLst>
          </p:cNvPr>
          <p:cNvSpPr>
            <a:spLocks noGrp="1"/>
          </p:cNvSpPr>
          <p:nvPr>
            <p:ph type="title" idx="4294967295"/>
          </p:nvPr>
        </p:nvSpPr>
        <p:spPr>
          <a:xfrm>
            <a:off x="457333" y="403600"/>
            <a:ext cx="8286750" cy="8596326"/>
          </a:xfrm>
        </p:spPr>
        <p:txBody>
          <a:bodyPr/>
          <a:lstStyle/>
          <a:p>
            <a:r>
              <a:rPr lang="pt-BR"/>
              <a:t>Clique para editar o título Mestre</a:t>
            </a:r>
            <a:endParaRPr lang="en-US" dirty="0"/>
          </a:p>
        </p:txBody>
      </p:sp>
    </p:spTree>
    <p:extLst>
      <p:ext uri="{BB962C8B-B14F-4D97-AF65-F5344CB8AC3E}">
        <p14:creationId xmlns:p14="http://schemas.microsoft.com/office/powerpoint/2010/main" val="1998328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572000" cy="10305677"/>
          </a:xfrm>
          <a:solidFill>
            <a:srgbClr val="061F80"/>
          </a:solidFill>
        </p:spPr>
        <p:txBody>
          <a:bodyPr lIns="457200" tIns="384048" rIns="4572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4" name="Content Placeholder 2"/>
          <p:cNvSpPr>
            <a:spLocks noGrp="1"/>
          </p:cNvSpPr>
          <p:nvPr>
            <p:ph sz="quarter" idx="13"/>
          </p:nvPr>
        </p:nvSpPr>
        <p:spPr>
          <a:xfrm>
            <a:off x="4572000" y="0"/>
            <a:ext cx="4572000" cy="10305677"/>
          </a:xfrm>
          <a:solidFill>
            <a:srgbClr val="054ADA"/>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6" name="Content Placeholder 3"/>
          <p:cNvSpPr>
            <a:spLocks noGrp="1"/>
          </p:cNvSpPr>
          <p:nvPr>
            <p:ph sz="quarter" idx="14"/>
          </p:nvPr>
        </p:nvSpPr>
        <p:spPr>
          <a:xfrm>
            <a:off x="9144000" y="0"/>
            <a:ext cx="4572000" cy="10305677"/>
          </a:xfrm>
          <a:solidFill>
            <a:schemeClr val="accent2"/>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8" name="Content Placeholder 4"/>
          <p:cNvSpPr>
            <a:spLocks noGrp="1"/>
          </p:cNvSpPr>
          <p:nvPr>
            <p:ph sz="quarter" idx="15"/>
          </p:nvPr>
        </p:nvSpPr>
        <p:spPr>
          <a:xfrm>
            <a:off x="13716000" y="0"/>
            <a:ext cx="4572000" cy="10305677"/>
          </a:xfrm>
          <a:solidFill>
            <a:srgbClr val="6EA6FF"/>
          </a:solidFill>
        </p:spPr>
        <p:txBody>
          <a:bodyPr lIns="457200" tIns="384048" rIns="4572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8556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6" name="Text Placeholder"/>
          <p:cNvSpPr>
            <a:spLocks noGrp="1"/>
          </p:cNvSpPr>
          <p:nvPr>
            <p:ph type="body" sz="quarter" idx="12"/>
          </p:nvPr>
        </p:nvSpPr>
        <p:spPr>
          <a:xfrm>
            <a:off x="438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Content Placeholder"/>
          <p:cNvSpPr>
            <a:spLocks noGrp="1"/>
          </p:cNvSpPr>
          <p:nvPr>
            <p:ph sz="quarter" idx="13"/>
          </p:nvPr>
        </p:nvSpPr>
        <p:spPr>
          <a:xfrm>
            <a:off x="5029200" y="2489471"/>
            <a:ext cx="12801600"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7495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a:p>
        </p:txBody>
      </p:sp>
      <p:sp>
        <p:nvSpPr>
          <p:cNvPr id="6" name="Text Placeholder"/>
          <p:cNvSpPr>
            <a:spLocks noGrp="1"/>
          </p:cNvSpPr>
          <p:nvPr>
            <p:ph type="body" sz="quarter" idx="12"/>
          </p:nvPr>
        </p:nvSpPr>
        <p:spPr>
          <a:xfrm>
            <a:off x="438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04924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8" name="Text Placeholder 1"/>
          <p:cNvSpPr>
            <a:spLocks noGrp="1"/>
          </p:cNvSpPr>
          <p:nvPr>
            <p:ph type="body" sz="quarter" idx="13"/>
          </p:nvPr>
        </p:nvSpPr>
        <p:spPr>
          <a:xfrm>
            <a:off x="438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Text Placeholder 2"/>
          <p:cNvSpPr>
            <a:spLocks noGrp="1"/>
          </p:cNvSpPr>
          <p:nvPr>
            <p:ph type="body" sz="quarter" idx="15"/>
          </p:nvPr>
        </p:nvSpPr>
        <p:spPr>
          <a:xfrm>
            <a:off x="5010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pt-BR"/>
              <a:t>Clique no ícone para adicionar uma imagem</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05653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a:p>
        </p:txBody>
      </p:sp>
      <p:sp>
        <p:nvSpPr>
          <p:cNvPr id="6" name="Text Placeholder 1"/>
          <p:cNvSpPr>
            <a:spLocks noGrp="1"/>
          </p:cNvSpPr>
          <p:nvPr>
            <p:ph type="body" sz="quarter" idx="12"/>
          </p:nvPr>
        </p:nvSpPr>
        <p:spPr>
          <a:xfrm>
            <a:off x="438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Text Placeholde 2"/>
          <p:cNvSpPr>
            <a:spLocks noGrp="1"/>
          </p:cNvSpPr>
          <p:nvPr>
            <p:ph type="body" sz="quarter" idx="13"/>
          </p:nvPr>
        </p:nvSpPr>
        <p:spPr>
          <a:xfrm>
            <a:off x="5010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0" name="Text Placeholder 3"/>
          <p:cNvSpPr>
            <a:spLocks noGrp="1"/>
          </p:cNvSpPr>
          <p:nvPr>
            <p:ph type="body" sz="quarter" idx="14"/>
          </p:nvPr>
        </p:nvSpPr>
        <p:spPr>
          <a:xfrm>
            <a:off x="9546336" y="2434556"/>
            <a:ext cx="8284464" cy="6565369"/>
          </a:xfrm>
        </p:spPr>
        <p:txBody>
          <a:bodyPr/>
          <a:lstStyle>
            <a:lvl1pPr>
              <a:defRPr sz="4800"/>
            </a:lvl1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02695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438912" y="402709"/>
            <a:ext cx="3675888" cy="859721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Table Placeholder"/>
          <p:cNvSpPr>
            <a:spLocks noGrp="1"/>
          </p:cNvSpPr>
          <p:nvPr>
            <p:ph type="tbl" sz="quarter" idx="13"/>
          </p:nvPr>
        </p:nvSpPr>
        <p:spPr>
          <a:xfrm>
            <a:off x="5010914" y="402709"/>
            <a:ext cx="12819752" cy="8597217"/>
          </a:xfrm>
        </p:spPr>
        <p:txBody>
          <a:bodyPr lIns="0" tIns="0" rIns="91440" bIns="91440"/>
          <a:lstStyle/>
          <a:p>
            <a:r>
              <a:rPr lang="pt-BR"/>
              <a:t>Clique no ícone para adicionar tabela</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06275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9416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8"/>
            <a:ext cx="8284464" cy="1601682"/>
          </a:xfrm>
        </p:spPr>
        <p:txBody>
          <a:bodyPr/>
          <a:lstStyle/>
          <a:p>
            <a:r>
              <a:rPr lang="pt-BR"/>
              <a:t>Clique para editar o título Mestre</a:t>
            </a:r>
            <a:endParaRPr lang="en-US" dirty="0"/>
          </a:p>
        </p:txBody>
      </p:sp>
      <p:sp>
        <p:nvSpPr>
          <p:cNvPr id="8" name="Text Placeholder 1"/>
          <p:cNvSpPr>
            <a:spLocks noGrp="1"/>
          </p:cNvSpPr>
          <p:nvPr>
            <p:ph type="body" sz="quarter" idx="13"/>
          </p:nvPr>
        </p:nvSpPr>
        <p:spPr>
          <a:xfrm>
            <a:off x="438912" y="2489471"/>
            <a:ext cx="8247888" cy="6510455"/>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Text Placeholder 2"/>
          <p:cNvSpPr>
            <a:spLocks noGrp="1"/>
          </p:cNvSpPr>
          <p:nvPr>
            <p:ph type="body" sz="quarter" idx="12"/>
          </p:nvPr>
        </p:nvSpPr>
        <p:spPr>
          <a:xfrm>
            <a:off x="9582912" y="2489471"/>
            <a:ext cx="8247888" cy="6510455"/>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02023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856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66176" cy="1610834"/>
          </a:xfrm>
        </p:spPr>
        <p:txBody>
          <a:bodyPr/>
          <a:lstStyle/>
          <a:p>
            <a:r>
              <a:rPr lang="pt-BR"/>
              <a:t>Clique para editar o título Mestre</a:t>
            </a:r>
            <a:endParaRPr lang="en-US" dirty="0"/>
          </a:p>
        </p:txBody>
      </p:sp>
      <p:sp>
        <p:nvSpPr>
          <p:cNvPr id="8" name="Text Placeholder 1"/>
          <p:cNvSpPr>
            <a:spLocks noGrp="1"/>
          </p:cNvSpPr>
          <p:nvPr>
            <p:ph type="body" sz="quarter" idx="13"/>
          </p:nvPr>
        </p:nvSpPr>
        <p:spPr>
          <a:xfrm>
            <a:off x="438912" y="2526084"/>
            <a:ext cx="8247888" cy="2622180"/>
          </a:xfrm>
        </p:spPr>
        <p:txBody>
          <a:bodyPr/>
          <a:lstStyle>
            <a:lvl1pPr>
              <a:spcBef>
                <a:spcPts val="0"/>
              </a:spcBef>
              <a:defRPr sz="2000"/>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pt-BR"/>
              <a:t>Clique para editar os estilos de texto Mestres</a:t>
            </a:r>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p:nvPr>
        </p:nvSpPr>
        <p:spPr>
          <a:xfrm>
            <a:off x="447317" y="6417330"/>
            <a:ext cx="12811486" cy="2622178"/>
          </a:xfrm>
        </p:spPr>
        <p:txBody>
          <a:bodyPr anchor="b"/>
          <a:lstStyle>
            <a:lvl1pPr>
              <a:spcBef>
                <a:spcPts val="600"/>
              </a:spcBef>
              <a:defRPr sz="1200"/>
            </a:lvl1pPr>
            <a:lvl2pPr>
              <a:defRPr sz="1200"/>
            </a:lvl2pPr>
            <a:lvl3pPr>
              <a:defRPr sz="1200"/>
            </a:lvl3pPr>
            <a:lvl4pPr>
              <a:defRPr sz="1200"/>
            </a:lvl4pPr>
            <a:lvl5pPr>
              <a:defRPr sz="1200"/>
            </a:lvl5pPr>
          </a:lstStyle>
          <a:p>
            <a:pPr lvl="0"/>
            <a:r>
              <a:rPr lang="pt-BR"/>
              <a:t>Clique para editar os estilos de texto Mestres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68518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a:stretch>
            <a:fillRect/>
          </a:stretch>
        </p:blipFill>
        <p:spPr>
          <a:xfrm>
            <a:off x="7851909" y="4635523"/>
            <a:ext cx="2584190" cy="1025487"/>
          </a:xfrm>
          <a:prstGeom prst="rect">
            <a:avLst/>
          </a:prstGeom>
        </p:spPr>
      </p:pic>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7739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pic>
        <p:nvPicPr>
          <p:cNvPr id="5" name="Picture"/>
          <p:cNvPicPr>
            <a:picLocks noChangeAspect="1"/>
          </p:cNvPicPr>
          <p:nvPr userDrawn="1"/>
        </p:nvPicPr>
        <p:blipFill>
          <a:blip r:embed="rId2"/>
          <a:stretch>
            <a:fillRect/>
          </a:stretch>
        </p:blipFill>
        <p:spPr>
          <a:xfrm>
            <a:off x="16787625" y="9394846"/>
            <a:ext cx="1043178" cy="413965"/>
          </a:xfrm>
          <a:prstGeom prst="rect">
            <a:avLst/>
          </a:prstGeom>
        </p:spPr>
      </p:pic>
    </p:spTree>
    <p:extLst>
      <p:ext uri="{BB962C8B-B14F-4D97-AF65-F5344CB8AC3E}">
        <p14:creationId xmlns:p14="http://schemas.microsoft.com/office/powerpoint/2010/main" val="328652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796860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8"/>
            <a:ext cx="8284464" cy="1601682"/>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9582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99224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atin typeface="IBM Plex Sans" panose="020B0503050203000203" pitchFamily="34" charset="0"/>
              </a:defRPr>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i="0">
                <a:latin typeface="IBM Plex Sans" panose="020B0503050203000203" pitchFamily="34" charset="0"/>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a:t>Group Name / DOC ID / Month XX, 2019 / © 2019 IBM Corporation</a:t>
            </a:r>
            <a:endParaRPr lang="en-US" dirty="0"/>
          </a:p>
        </p:txBody>
      </p:sp>
      <p:sp>
        <p:nvSpPr>
          <p:cNvPr id="4" name="Slide Number Placeholder"/>
          <p:cNvSpPr>
            <a:spLocks noGrp="1"/>
          </p:cNvSpPr>
          <p:nvPr>
            <p:ph type="sldNum" sz="quarter" idx="11"/>
          </p:nvPr>
        </p:nvSpPr>
        <p:spPr/>
        <p:txBody>
          <a:bodyPr/>
          <a:lstStyle>
            <a:lvl1pPr>
              <a:defRPr>
                <a:latin typeface="IBM Plex Sans" panose="020B0503050203000203" pitchFamily="34" charset="0"/>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05175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i="0">
                <a:latin typeface="IBM Plex Sans" panose="020B0503050203000203" pitchFamily="34" charset="0"/>
              </a:defRPr>
            </a:lvl1pPr>
          </a:lstStyle>
          <a:p>
            <a:pPr lvl="0"/>
            <a:r>
              <a:rPr lang="en-US" dirty="0"/>
              <a:t>Click to edit Master text styles</a:t>
            </a:r>
          </a:p>
        </p:txBody>
      </p:sp>
      <p:sp>
        <p:nvSpPr>
          <p:cNvPr id="7" name="Picture Placeholder"/>
          <p:cNvSpPr>
            <a:spLocks noGrp="1"/>
          </p:cNvSpPr>
          <p:nvPr>
            <p:ph type="pic" sz="quarter" idx="13"/>
          </p:nvPr>
        </p:nvSpPr>
        <p:spPr>
          <a:xfrm>
            <a:off x="9144000" y="0"/>
            <a:ext cx="9144000" cy="10296525"/>
          </a:xfrm>
        </p:spPr>
        <p:txBody>
          <a:bodyPr lIns="91440" tIns="91440" rIns="91440" bIns="91440"/>
          <a:lstStyle>
            <a:lvl1pPr>
              <a:defRPr baseline="0"/>
            </a:lvl1pPr>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17046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274322" y="183049"/>
            <a:ext cx="17556344" cy="8816876"/>
          </a:xfrm>
        </p:spPr>
        <p:txBody>
          <a:bodyPr/>
          <a:lstStyle>
            <a:lvl1pPr>
              <a:defRPr sz="19200" b="1" i="0">
                <a:latin typeface="IBM Plex Sans" panose="020B0503050203000203" pitchFamily="34" charset="0"/>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93469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420627" y="402709"/>
            <a:ext cx="11125070" cy="8597217"/>
          </a:xfrm>
        </p:spPr>
        <p:txBody>
          <a:bodyPr/>
          <a:lstStyle>
            <a:lvl1pPr>
              <a:defRPr b="0" i="0">
                <a:latin typeface="IBM Plex Sans" panose="020B0503050203000203" pitchFamily="34" charset="0"/>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419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pt-BR"/>
              <a:t>Clique para editar o título Mestre</a:t>
            </a:r>
            <a:endParaRPr lang="en-US" dirty="0"/>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i="0">
                <a:latin typeface="IBM Plex Sans" panose="020B0503050203000203" pitchFamily="34" charset="0"/>
              </a:defRPr>
            </a:lvl1pPr>
          </a:lstStyle>
          <a:p>
            <a:pPr lvl="0"/>
            <a:r>
              <a:rPr lang="pt-BR"/>
              <a:t>Clique para editar os estilos de texto Mestres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65759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a:t>Click </a:t>
            </a:r>
            <a:r>
              <a:rPr lang="en-US" dirty="0"/>
              <a:t>to edit Master title style</a:t>
            </a:r>
          </a:p>
        </p:txBody>
      </p:sp>
      <p:sp>
        <p:nvSpPr>
          <p:cNvPr id="6" name="Text Placeholder"/>
          <p:cNvSpPr>
            <a:spLocks noGrp="1"/>
          </p:cNvSpPr>
          <p:nvPr>
            <p:ph type="body" sz="quarter" idx="12"/>
          </p:nvPr>
        </p:nvSpPr>
        <p:spPr>
          <a:xfrm>
            <a:off x="9582912" y="402709"/>
            <a:ext cx="8247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79380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9582914" y="2489471"/>
            <a:ext cx="8247752"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26948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7" name="Content Placeholder"/>
          <p:cNvSpPr>
            <a:spLocks noGrp="1"/>
          </p:cNvSpPr>
          <p:nvPr>
            <p:ph sz="quarter" idx="13"/>
          </p:nvPr>
        </p:nvSpPr>
        <p:spPr>
          <a:xfrm>
            <a:off x="420624" y="2434556"/>
            <a:ext cx="8284464" cy="6565369"/>
          </a:xfrm>
        </p:spPr>
        <p:txBody>
          <a:bodyPr/>
          <a:lstStyle>
            <a:lvl1pPr>
              <a:defRPr sz="4800"/>
            </a:lvl1pPr>
          </a:lstStyle>
          <a:p>
            <a:pPr lvl="0"/>
            <a:r>
              <a:rPr lang="en-US" dirty="0"/>
              <a:t>Click to edit Master text styles</a:t>
            </a:r>
          </a:p>
        </p:txBody>
      </p:sp>
      <p:sp>
        <p:nvSpPr>
          <p:cNvPr id="6" name="Text Placeholder"/>
          <p:cNvSpPr>
            <a:spLocks noGrp="1"/>
          </p:cNvSpPr>
          <p:nvPr>
            <p:ph type="body" sz="quarter" idx="12"/>
          </p:nvPr>
        </p:nvSpPr>
        <p:spPr>
          <a:xfrm>
            <a:off x="9582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54201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82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14154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23203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34487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6" name="Text Placeholder 1"/>
          <p:cNvSpPr>
            <a:spLocks noGrp="1"/>
          </p:cNvSpPr>
          <p:nvPr>
            <p:ph type="body" sz="quarter" idx="12"/>
          </p:nvPr>
        </p:nvSpPr>
        <p:spPr>
          <a:xfrm>
            <a:off x="9582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14154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06223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420626" y="402709"/>
            <a:ext cx="8284328" cy="8597217"/>
          </a:xfrm>
        </p:spPr>
        <p:txBody>
          <a:bodyPr/>
          <a:lstStyle/>
          <a:p>
            <a:r>
              <a:rPr lang="en-US" dirty="0"/>
              <a:t>Click to edit Master title style</a:t>
            </a:r>
          </a:p>
        </p:txBody>
      </p:sp>
      <p:sp>
        <p:nvSpPr>
          <p:cNvPr id="7" name="Black rectangle">
            <a:extLst>
              <a:ext uri="{FF2B5EF4-FFF2-40B4-BE49-F238E27FC236}">
                <a16:creationId xmlns:a16="http://schemas.microsoft.com/office/drawing/2014/main" id="{613BEF3B-E39E-D741-8D0B-795560608072}"/>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chemeClr val="tx1"/>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9582912" y="402709"/>
            <a:ext cx="8247888" cy="859721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31654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46630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85838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9013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pt-BR"/>
              <a:t>Clique para editar o título Mestre</a:t>
            </a:r>
            <a:endParaRPr lang="en-US" dirty="0"/>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i="0">
                <a:latin typeface="IBM Plex Sans" panose="020B0503050203000203" pitchFamily="34" charset="0"/>
              </a:defRPr>
            </a:lvl1pPr>
          </a:lstStyle>
          <a:p>
            <a:pPr lvl="0"/>
            <a:r>
              <a:rPr lang="pt-BR"/>
              <a:t>Clique para editar os estilos de texto Mestres</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9144000" y="0"/>
            <a:ext cx="9144000" cy="10296525"/>
          </a:xfrm>
        </p:spPr>
        <p:txBody>
          <a:bodyPr lIns="91440" tIns="91440" rIns="91440" bIns="91440"/>
          <a:lstStyle>
            <a:lvl1pPr>
              <a:defRPr baseline="0"/>
            </a:lvl1pPr>
          </a:lstStyle>
          <a:p>
            <a:r>
              <a:rPr lang="pt-BR"/>
              <a:t>Clique no ícone para adicionar uma imagem</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68128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9144000" y="0"/>
            <a:ext cx="4572000" cy="5148263"/>
          </a:xfrm>
          <a:solidFill>
            <a:srgbClr val="054ADA"/>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40064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5148265"/>
          </a:xfrm>
          <a:solidFill>
            <a:srgbClr val="0530AD"/>
          </a:solidFill>
        </p:spPr>
        <p:txBody>
          <a:bodyPr lIns="420624" tIns="411480" rIns="420624" bIns="420624"/>
          <a:lstStyle>
            <a:lvl1pPr>
              <a:defRPr>
                <a:solidFill>
                  <a:schemeClr val="bg1"/>
                </a:solidFill>
              </a:defRPr>
            </a:lvl1pPr>
          </a:lstStyle>
          <a:p>
            <a:r>
              <a:rPr lang="en-US" dirty="0"/>
              <a:t>Click to edit Master title style</a:t>
            </a:r>
          </a:p>
        </p:txBody>
      </p:sp>
      <p:sp>
        <p:nvSpPr>
          <p:cNvPr id="6" name="Content Placeholder 1"/>
          <p:cNvSpPr>
            <a:spLocks noGrp="1"/>
          </p:cNvSpPr>
          <p:nvPr>
            <p:ph sz="quarter" idx="17"/>
          </p:nvPr>
        </p:nvSpPr>
        <p:spPr>
          <a:xfrm>
            <a:off x="9144000" y="0"/>
            <a:ext cx="4572000" cy="5148263"/>
          </a:xfrm>
          <a:solidFill>
            <a:schemeClr val="accent2"/>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1"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5145087"/>
            <a:ext cx="9144000" cy="5151439"/>
          </a:xfrm>
          <a:solidFill>
            <a:schemeClr val="tx1"/>
          </a:solidFill>
        </p:spPr>
        <p:txBody>
          <a:bodyPr lIns="457200" tIns="384048" rIns="4572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36839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8288000" cy="5143684"/>
          </a:xfrm>
          <a:noFill/>
        </p:spPr>
        <p:txBody>
          <a:bodyPr lIns="384048" tIns="310896" rIns="384048" bIns="228600"/>
          <a:lstStyle>
            <a:lvl1pPr>
              <a:defRPr sz="9600"/>
            </a:lvl1pPr>
          </a:lstStyle>
          <a:p>
            <a:r>
              <a:rPr lang="en-US" dirty="0"/>
              <a:t>Click to edit Master title style</a:t>
            </a:r>
          </a:p>
        </p:txBody>
      </p:sp>
      <p:sp>
        <p:nvSpPr>
          <p:cNvPr id="13" name="Content Placeholder 1"/>
          <p:cNvSpPr>
            <a:spLocks noGrp="1"/>
          </p:cNvSpPr>
          <p:nvPr>
            <p:ph sz="quarter" idx="20"/>
          </p:nvPr>
        </p:nvSpPr>
        <p:spPr>
          <a:xfrm>
            <a:off x="0" y="5145087"/>
            <a:ext cx="4572000" cy="5151439"/>
          </a:xfrm>
          <a:solidFill>
            <a:srgbClr val="061F80"/>
          </a:solidFill>
        </p:spPr>
        <p:txBody>
          <a:bodyPr lIns="457200" tIns="384048" rIns="457200" bIns="228600"/>
          <a:lstStyle>
            <a:lvl1pPr>
              <a:defRPr>
                <a:solidFill>
                  <a:schemeClr val="bg1"/>
                </a:solidFill>
              </a:defRPr>
            </a:lvl1pPr>
          </a:lstStyle>
          <a:p>
            <a:pPr lvl="0"/>
            <a:r>
              <a:rPr lang="en-US" dirty="0"/>
              <a:t>Click to edit Master text styles</a:t>
            </a:r>
          </a:p>
        </p:txBody>
      </p:sp>
      <p:sp>
        <p:nvSpPr>
          <p:cNvPr id="12" name="Content Placeholder 2"/>
          <p:cNvSpPr>
            <a:spLocks noGrp="1"/>
          </p:cNvSpPr>
          <p:nvPr>
            <p:ph sz="quarter" idx="19"/>
          </p:nvPr>
        </p:nvSpPr>
        <p:spPr>
          <a:xfrm>
            <a:off x="4572002" y="5145087"/>
            <a:ext cx="4572000" cy="5151439"/>
          </a:xfrm>
          <a:solidFill>
            <a:srgbClr val="054ADA"/>
          </a:solidFill>
          <a:ln>
            <a:noFill/>
          </a:ln>
        </p:spPr>
        <p:txBody>
          <a:bodyPr lIns="457200" tIns="384048" rIns="4572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9144000" y="5145084"/>
            <a:ext cx="4572000" cy="5151441"/>
          </a:xfrm>
          <a:solidFill>
            <a:srgbClr val="408BFC"/>
          </a:solidFill>
          <a:ln>
            <a:noFill/>
          </a:ln>
        </p:spPr>
        <p:txBody>
          <a:bodyPr lIns="457200" tIns="384048" rIns="4572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13716000" y="5145084"/>
            <a:ext cx="4572000" cy="5151441"/>
          </a:xfrm>
          <a:solidFill>
            <a:srgbClr val="6EA6FF"/>
          </a:solidFill>
          <a:ln>
            <a:noFill/>
          </a:ln>
        </p:spPr>
        <p:txBody>
          <a:bodyPr lIns="457200" tIns="384048" rIns="457200" bIns="228600"/>
          <a:lstStyle>
            <a:lvl1pPr>
              <a:defRPr>
                <a:solidFill>
                  <a:schemeClr val="tx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71953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8288000" cy="2555064"/>
          </a:xfrm>
          <a:solidFill>
            <a:schemeClr val="accent2"/>
          </a:solidFill>
        </p:spPr>
        <p:txBody>
          <a:bodyPr lIns="420624" tIns="411480" rIns="420624" bIns="420624"/>
          <a:lstStyle>
            <a:lvl1pPr>
              <a:defRPr>
                <a:solidFill>
                  <a:schemeClr val="bg1"/>
                </a:solidFill>
              </a:defRPr>
            </a:lvl1pPr>
          </a:lstStyle>
          <a:p>
            <a:r>
              <a:rPr lang="en-US" dirty="0"/>
              <a:t>Click to edit Master title style</a:t>
            </a:r>
          </a:p>
        </p:txBody>
      </p:sp>
      <p:sp>
        <p:nvSpPr>
          <p:cNvPr id="6" name="Picture Placeholder"/>
          <p:cNvSpPr>
            <a:spLocks noGrp="1"/>
          </p:cNvSpPr>
          <p:nvPr>
            <p:ph type="pic" sz="quarter" idx="12"/>
          </p:nvPr>
        </p:nvSpPr>
        <p:spPr>
          <a:xfrm>
            <a:off x="0" y="2555064"/>
            <a:ext cx="18288000" cy="7741461"/>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382248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8288000" cy="10305677"/>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0" y="5148262"/>
            <a:ext cx="4572000" cy="5148263"/>
          </a:xfrm>
          <a:solidFill>
            <a:schemeClr val="accent2"/>
          </a:solidFill>
        </p:spPr>
        <p:txBody>
          <a:bodyPr lIns="457200" tIns="384048" rIns="457200" bIns="228600"/>
          <a:lstStyle>
            <a:lvl1pPr>
              <a:buClr>
                <a:schemeClr val="bg1"/>
              </a:buClr>
              <a:defRPr>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13100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572000" cy="10305677"/>
          </a:xfrm>
          <a:noFill/>
        </p:spPr>
        <p:txBody>
          <a:bodyPr lIns="457200" tIns="384048" rIns="4572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4572000" y="0"/>
            <a:ext cx="4572000" cy="10305677"/>
          </a:xfrm>
          <a:solidFill>
            <a:srgbClr val="054ADA"/>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9144000" y="0"/>
            <a:ext cx="4572000" cy="10305677"/>
          </a:xfrm>
          <a:solidFill>
            <a:srgbClr val="0530AD"/>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13716000" y="0"/>
            <a:ext cx="4572000" cy="10305677"/>
          </a:xfrm>
          <a:solidFill>
            <a:srgbClr val="061F80"/>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48422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5029200" y="2489471"/>
            <a:ext cx="12801600"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46038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988596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5010912" y="2489471"/>
            <a:ext cx="3675888" cy="6510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17553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46336" y="2434556"/>
            <a:ext cx="8284464" cy="6565369"/>
          </a:xfrm>
        </p:spPr>
        <p:txBody>
          <a:bodyPr/>
          <a:lstStyle>
            <a:lvl1pPr>
              <a:defRPr sz="4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2130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274322" y="183049"/>
            <a:ext cx="17556344" cy="8816876"/>
          </a:xfrm>
        </p:spPr>
        <p:txBody>
          <a:bodyPr/>
          <a:lstStyle>
            <a:lvl1pPr>
              <a:defRPr sz="19200" b="1" i="0">
                <a:latin typeface="IBM Plex Sans" panose="020B0503050203000203" pitchFamily="34" charset="0"/>
              </a:defRPr>
            </a:lvl1pPr>
          </a:lstStyle>
          <a:p>
            <a:r>
              <a:rPr lang="pt-BR"/>
              <a:t>Clique para editar o título Mestre</a:t>
            </a:r>
            <a:endParaRPr lang="en-US" dirty="0"/>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a:t>Group Name / DOC ID / Month XX, 2019 / © 2019 IBM Corporation</a:t>
            </a:r>
            <a:endParaRPr lang="en-US" dirty="0"/>
          </a:p>
        </p:txBody>
      </p:sp>
      <p:sp>
        <p:nvSpPr>
          <p:cNvPr id="4" name="Slide Number Placeholder"/>
          <p:cNvSpPr>
            <a:spLocks noGrp="1"/>
          </p:cNvSpPr>
          <p:nvPr>
            <p:ph type="sldNum" sz="quarter" idx="11"/>
          </p:nvPr>
        </p:nvSpPr>
        <p:spPr/>
        <p:txBody>
          <a:bodyPr/>
          <a:lstStyle>
            <a:lvl1pPr>
              <a:defRPr>
                <a:latin typeface="IBM Plex Sans" panose="020B0503050203000203" pitchFamily="34" charset="0"/>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01123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438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5010914" y="402709"/>
            <a:ext cx="12819752" cy="8597217"/>
          </a:xfrm>
        </p:spPr>
        <p:txBody>
          <a:bodyPr lIns="0" tIns="0" rIns="91440" bIns="91440"/>
          <a:lstStyle/>
          <a:p>
            <a:r>
              <a:rPr lang="en-US" dirty="0"/>
              <a:t>Click icon to add table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3227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30899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3610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526081"/>
            <a:ext cx="8247888" cy="2622182"/>
          </a:xfrm>
        </p:spPr>
        <p:txBody>
          <a:bodyPr/>
          <a:lstStyle>
            <a:lvl1pPr>
              <a:spcBef>
                <a:spcPts val="0"/>
              </a:spcBef>
              <a:defRPr sz="2000"/>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1A559C73-A008-FB4D-B34A-1B1C1C01CDCD}"/>
              </a:ext>
            </a:extLst>
          </p:cNvPr>
          <p:cNvSpPr>
            <a:spLocks noGrp="1"/>
          </p:cNvSpPr>
          <p:nvPr>
            <p:ph type="body" sz="quarter" idx="14"/>
          </p:nvPr>
        </p:nvSpPr>
        <p:spPr>
          <a:xfrm>
            <a:off x="438912" y="6425032"/>
            <a:ext cx="12819888" cy="2617605"/>
          </a:xfrm>
        </p:spPr>
        <p:txBody>
          <a:bodyPr anchor="b"/>
          <a:lstStyle>
            <a:lvl1pPr>
              <a:spcBef>
                <a:spcPts val="600"/>
              </a:spcBef>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41581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a:stretch>
            <a:fillRect/>
          </a:stretch>
        </p:blipFill>
        <p:spPr>
          <a:xfrm>
            <a:off x="7851909" y="4635523"/>
            <a:ext cx="2584190" cy="1025487"/>
          </a:xfrm>
          <a:prstGeom prst="rect">
            <a:avLst/>
          </a:prstGeom>
        </p:spPr>
      </p:pic>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31889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pic>
        <p:nvPicPr>
          <p:cNvPr id="6" name="Picture"/>
          <p:cNvPicPr>
            <a:picLocks noChangeAspect="1"/>
          </p:cNvPicPr>
          <p:nvPr userDrawn="1"/>
        </p:nvPicPr>
        <p:blipFill>
          <a:blip r:embed="rId2"/>
          <a:stretch>
            <a:fillRect/>
          </a:stretch>
        </p:blipFill>
        <p:spPr>
          <a:xfrm>
            <a:off x="16787625" y="9393796"/>
            <a:ext cx="1043178" cy="416601"/>
          </a:xfrm>
          <a:prstGeom prst="rect">
            <a:avLst/>
          </a:prstGeom>
        </p:spPr>
      </p:pic>
    </p:spTree>
    <p:extLst>
      <p:ext uri="{BB962C8B-B14F-4D97-AF65-F5344CB8AC3E}">
        <p14:creationId xmlns:p14="http://schemas.microsoft.com/office/powerpoint/2010/main" val="17945047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700742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8"/>
            <a:ext cx="8284464" cy="1601682"/>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9582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85390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726051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a:lvl1pPr>
          </a:lstStyle>
          <a:p>
            <a:pPr lvl="0"/>
            <a:r>
              <a:rPr lang="en-US" dirty="0"/>
              <a:t>Click to edit Master text styles</a:t>
            </a:r>
          </a:p>
        </p:txBody>
      </p:sp>
      <p:sp>
        <p:nvSpPr>
          <p:cNvPr id="7" name="Picture Placeholder"/>
          <p:cNvSpPr>
            <a:spLocks noGrp="1"/>
          </p:cNvSpPr>
          <p:nvPr>
            <p:ph type="pic" sz="quarter" idx="13"/>
          </p:nvPr>
        </p:nvSpPr>
        <p:spPr>
          <a:xfrm>
            <a:off x="9144000" y="0"/>
            <a:ext cx="9144000" cy="10296525"/>
          </a:xfrm>
        </p:spPr>
        <p:txBody>
          <a:bodyPr lIns="91440" tIns="91440" rIns="91440" bIns="91440"/>
          <a:lstStyle>
            <a:lvl1pPr>
              <a:defRPr baseline="0"/>
            </a:lvl1pPr>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1315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420627" y="402709"/>
            <a:ext cx="11125070" cy="8597217"/>
          </a:xfrm>
        </p:spPr>
        <p:txBody>
          <a:bodyPr/>
          <a:lstStyle/>
          <a:p>
            <a:r>
              <a:rPr lang="pt-BR"/>
              <a:t>Clique para editar o título Mestre</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776311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274322" y="183049"/>
            <a:ext cx="17556344" cy="8816876"/>
          </a:xfrm>
        </p:spPr>
        <p:txBody>
          <a:bodyPr/>
          <a:lstStyle>
            <a:lvl1pPr>
              <a:defRPr sz="19200" b="1"/>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512763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420627" y="402709"/>
            <a:ext cx="11125070"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237428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a:t>Click </a:t>
            </a:r>
            <a:r>
              <a:rPr lang="en-US" dirty="0"/>
              <a:t>to edit Master title style</a:t>
            </a:r>
          </a:p>
        </p:txBody>
      </p:sp>
      <p:sp>
        <p:nvSpPr>
          <p:cNvPr id="6" name="Text Placeholder"/>
          <p:cNvSpPr>
            <a:spLocks noGrp="1"/>
          </p:cNvSpPr>
          <p:nvPr>
            <p:ph type="body" sz="quarter" idx="12"/>
          </p:nvPr>
        </p:nvSpPr>
        <p:spPr>
          <a:xfrm>
            <a:off x="9582912" y="402709"/>
            <a:ext cx="8247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581301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9582914" y="2489471"/>
            <a:ext cx="8247752"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43752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7" name="Content Placeholder"/>
          <p:cNvSpPr>
            <a:spLocks noGrp="1"/>
          </p:cNvSpPr>
          <p:nvPr>
            <p:ph sz="quarter" idx="13"/>
          </p:nvPr>
        </p:nvSpPr>
        <p:spPr>
          <a:xfrm>
            <a:off x="420624" y="2434556"/>
            <a:ext cx="8284464" cy="6565369"/>
          </a:xfrm>
        </p:spPr>
        <p:txBody>
          <a:bodyPr/>
          <a:lstStyle>
            <a:lvl1pPr>
              <a:defRPr sz="4800"/>
            </a:lvl1pPr>
          </a:lstStyle>
          <a:p>
            <a:pPr lvl="0"/>
            <a:r>
              <a:rPr lang="en-US" dirty="0"/>
              <a:t>Click to edit Master text styles</a:t>
            </a:r>
          </a:p>
        </p:txBody>
      </p:sp>
      <p:sp>
        <p:nvSpPr>
          <p:cNvPr id="6" name="Text Placeholder"/>
          <p:cNvSpPr>
            <a:spLocks noGrp="1"/>
          </p:cNvSpPr>
          <p:nvPr>
            <p:ph type="body" sz="quarter" idx="12"/>
          </p:nvPr>
        </p:nvSpPr>
        <p:spPr>
          <a:xfrm>
            <a:off x="9582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85785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82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14154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72682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605741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6" name="Text Placeholder 1"/>
          <p:cNvSpPr>
            <a:spLocks noGrp="1"/>
          </p:cNvSpPr>
          <p:nvPr>
            <p:ph type="body" sz="quarter" idx="12"/>
          </p:nvPr>
        </p:nvSpPr>
        <p:spPr>
          <a:xfrm>
            <a:off x="9582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14154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46872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420626" y="402709"/>
            <a:ext cx="8284328" cy="8597217"/>
          </a:xfrm>
        </p:spPr>
        <p:txBody>
          <a:bodyPr/>
          <a:lstStyle/>
          <a:p>
            <a:r>
              <a:rPr lang="en-US" dirty="0"/>
              <a:t>Click to edit Master title style</a:t>
            </a:r>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chemeClr val="tx1"/>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9582912" y="402709"/>
            <a:ext cx="8247888" cy="859721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4641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0446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pt-BR"/>
              <a:t>Clique para editar o título Mestre</a:t>
            </a:r>
            <a:endParaRPr lang="en-US" dirty="0"/>
          </a:p>
        </p:txBody>
      </p:sp>
      <p:sp>
        <p:nvSpPr>
          <p:cNvPr id="6" name="Text Placeholder"/>
          <p:cNvSpPr>
            <a:spLocks noGrp="1"/>
          </p:cNvSpPr>
          <p:nvPr>
            <p:ph type="body" sz="quarter" idx="12"/>
          </p:nvPr>
        </p:nvSpPr>
        <p:spPr>
          <a:xfrm>
            <a:off x="9582912" y="402709"/>
            <a:ext cx="8247888" cy="859721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84599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03723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36174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9144000" y="0"/>
            <a:ext cx="4572000" cy="5148263"/>
          </a:xfrm>
          <a:solidFill>
            <a:schemeClr val="accent2"/>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828083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5148265"/>
          </a:xfrm>
          <a:solidFill>
            <a:srgbClr val="0530AD"/>
          </a:solidFill>
        </p:spPr>
        <p:txBody>
          <a:bodyPr lIns="420624" tIns="411480" rIns="420624" bIns="420624"/>
          <a:lstStyle>
            <a:lvl1pPr>
              <a:defRPr>
                <a:solidFill>
                  <a:schemeClr val="bg1"/>
                </a:solidFill>
              </a:defRPr>
            </a:lvl1pPr>
          </a:lstStyle>
          <a:p>
            <a:r>
              <a:rPr lang="en-US" dirty="0"/>
              <a:t>Click to edit Master title style</a:t>
            </a:r>
          </a:p>
        </p:txBody>
      </p:sp>
      <p:sp>
        <p:nvSpPr>
          <p:cNvPr id="6" name="Content Placeholder 1"/>
          <p:cNvSpPr>
            <a:spLocks noGrp="1"/>
          </p:cNvSpPr>
          <p:nvPr>
            <p:ph sz="quarter" idx="17"/>
          </p:nvPr>
        </p:nvSpPr>
        <p:spPr>
          <a:xfrm>
            <a:off x="9144000" y="0"/>
            <a:ext cx="4572000" cy="5148263"/>
          </a:xfrm>
          <a:solidFill>
            <a:schemeClr val="accent2"/>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1"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5145087"/>
            <a:ext cx="9144000" cy="5151439"/>
          </a:xfrm>
          <a:solidFill>
            <a:schemeClr val="tx1"/>
          </a:solidFill>
        </p:spPr>
        <p:txBody>
          <a:bodyPr lIns="457200" tIns="384048" rIns="4572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327739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8288000" cy="5143684"/>
          </a:xfrm>
          <a:noFill/>
        </p:spPr>
        <p:txBody>
          <a:bodyPr lIns="384048" tIns="310896" rIns="384048" bIns="228600"/>
          <a:lstStyle>
            <a:lvl1pPr>
              <a:defRPr sz="9600"/>
            </a:lvl1pPr>
          </a:lstStyle>
          <a:p>
            <a:r>
              <a:rPr lang="en-US" dirty="0"/>
              <a:t>Click to edit Master title style</a:t>
            </a:r>
          </a:p>
        </p:txBody>
      </p:sp>
      <p:sp>
        <p:nvSpPr>
          <p:cNvPr id="13" name="Content Placeholder 1"/>
          <p:cNvSpPr>
            <a:spLocks noGrp="1"/>
          </p:cNvSpPr>
          <p:nvPr>
            <p:ph sz="quarter" idx="20"/>
          </p:nvPr>
        </p:nvSpPr>
        <p:spPr>
          <a:xfrm>
            <a:off x="0" y="5145087"/>
            <a:ext cx="4572000" cy="5151439"/>
          </a:xfrm>
          <a:solidFill>
            <a:srgbClr val="061F80"/>
          </a:solidFill>
        </p:spPr>
        <p:txBody>
          <a:bodyPr lIns="457200" tIns="384048" rIns="457200" bIns="228600"/>
          <a:lstStyle>
            <a:lvl1pPr>
              <a:defRPr>
                <a:solidFill>
                  <a:schemeClr val="bg1"/>
                </a:solidFill>
              </a:defRPr>
            </a:lvl1pPr>
          </a:lstStyle>
          <a:p>
            <a:pPr lvl="0"/>
            <a:r>
              <a:rPr lang="en-US"/>
              <a:t>Click to edit Master text styles</a:t>
            </a:r>
          </a:p>
        </p:txBody>
      </p:sp>
      <p:sp>
        <p:nvSpPr>
          <p:cNvPr id="12" name="Content Placeholder 2"/>
          <p:cNvSpPr>
            <a:spLocks noGrp="1"/>
          </p:cNvSpPr>
          <p:nvPr>
            <p:ph sz="quarter" idx="19"/>
          </p:nvPr>
        </p:nvSpPr>
        <p:spPr>
          <a:xfrm>
            <a:off x="4572002" y="5145087"/>
            <a:ext cx="4572000" cy="5151439"/>
          </a:xfrm>
          <a:solidFill>
            <a:srgbClr val="054ADA"/>
          </a:solidFill>
          <a:ln>
            <a:noFill/>
          </a:ln>
        </p:spPr>
        <p:txBody>
          <a:bodyPr lIns="457200" tIns="384048" rIns="4572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9144000" y="5145084"/>
            <a:ext cx="4572000" cy="5151441"/>
          </a:xfrm>
          <a:solidFill>
            <a:schemeClr val="accent2"/>
          </a:solidFill>
          <a:ln>
            <a:noFill/>
          </a:ln>
        </p:spPr>
        <p:txBody>
          <a:bodyPr lIns="457200" tIns="384048" rIns="4572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13716000" y="5145084"/>
            <a:ext cx="4572000" cy="5151441"/>
          </a:xfrm>
          <a:solidFill>
            <a:srgbClr val="6EA6FF"/>
          </a:solidFill>
          <a:ln>
            <a:noFill/>
          </a:ln>
        </p:spPr>
        <p:txBody>
          <a:bodyPr lIns="457200" tIns="384048" rIns="457200" bIns="228600"/>
          <a:lstStyle>
            <a:lvl1pPr>
              <a:defRPr>
                <a:solidFill>
                  <a:schemeClr val="tx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138155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8288000" cy="2555064"/>
          </a:xfrm>
          <a:solidFill>
            <a:schemeClr val="tx2"/>
          </a:solidFill>
        </p:spPr>
        <p:txBody>
          <a:bodyPr lIns="420624" tIns="411480" rIns="420624" bIns="420624"/>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2555064"/>
            <a:ext cx="18288000" cy="7741461"/>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924250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8288000" cy="10305677"/>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5" y="5148262"/>
            <a:ext cx="4572006" cy="5148263"/>
          </a:xfrm>
          <a:solidFill>
            <a:schemeClr val="tx2"/>
          </a:solidFill>
        </p:spPr>
        <p:txBody>
          <a:bodyPr lIns="457200" tIns="384048" rIns="457200" bIns="228600"/>
          <a:lstStyle>
            <a:lvl1pPr>
              <a:buClr>
                <a:schemeClr val="tx1"/>
              </a:buClr>
              <a:defRPr>
                <a:solidFill>
                  <a:schemeClr val="tx1"/>
                </a:solidFill>
              </a:defRPr>
            </a:lvl1pPr>
            <a:lvl2pPr>
              <a:buClr>
                <a:schemeClr val="tx1"/>
              </a:buClr>
              <a:defRPr sz="2000">
                <a:solidFill>
                  <a:schemeClr val="tx1"/>
                </a:solidFill>
              </a:defRPr>
            </a:lvl2pPr>
            <a:lvl3pPr>
              <a:buClr>
                <a:schemeClr val="tx1"/>
              </a:buClr>
              <a:defRPr sz="2000">
                <a:solidFill>
                  <a:schemeClr val="tx1"/>
                </a:solidFill>
              </a:defRPr>
            </a:lvl3pPr>
            <a:lvl4pPr>
              <a:buClr>
                <a:schemeClr val="tx1"/>
              </a:buClr>
              <a:defRPr sz="2000">
                <a:solidFill>
                  <a:schemeClr val="tx1"/>
                </a:solidFill>
              </a:defRPr>
            </a:lvl4pPr>
            <a:lvl5pPr>
              <a:buClr>
                <a:schemeClr val="tx1"/>
              </a:buCl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318794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572000" cy="10305677"/>
          </a:xfrm>
          <a:solidFill>
            <a:schemeClr val="accent2"/>
          </a:solidFill>
        </p:spPr>
        <p:txBody>
          <a:bodyPr lIns="457200" tIns="384048" rIns="4572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4572000" y="0"/>
            <a:ext cx="4572000" cy="10305677"/>
          </a:xfrm>
          <a:solidFill>
            <a:srgbClr val="054ADA"/>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9144000" y="0"/>
            <a:ext cx="4572000" cy="10305677"/>
          </a:xfrm>
          <a:solidFill>
            <a:srgbClr val="0530AD"/>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13716000" y="0"/>
            <a:ext cx="4572000" cy="10305677"/>
          </a:xfrm>
          <a:solidFill>
            <a:srgbClr val="061F80"/>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864260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5029200" y="2489471"/>
            <a:ext cx="12801600"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360591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8988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8" name="Text Placeholder"/>
          <p:cNvSpPr>
            <a:spLocks noGrp="1"/>
          </p:cNvSpPr>
          <p:nvPr>
            <p:ph type="body" sz="quarter" idx="13"/>
          </p:nvPr>
        </p:nvSpPr>
        <p:spPr>
          <a:xfrm>
            <a:off x="438912" y="2489471"/>
            <a:ext cx="8247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Text Placeholder"/>
          <p:cNvSpPr>
            <a:spLocks noGrp="1"/>
          </p:cNvSpPr>
          <p:nvPr>
            <p:ph type="body" sz="quarter" idx="12"/>
          </p:nvPr>
        </p:nvSpPr>
        <p:spPr>
          <a:xfrm>
            <a:off x="9582914" y="2489471"/>
            <a:ext cx="8247752"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437177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5010912" y="2489471"/>
            <a:ext cx="3675888" cy="6510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64527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46336" y="2434556"/>
            <a:ext cx="8284464" cy="6565369"/>
          </a:xfrm>
        </p:spPr>
        <p:txBody>
          <a:bodyPr/>
          <a:lstStyle>
            <a:lvl1pPr>
              <a:defRPr sz="4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094675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438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5010914" y="402709"/>
            <a:ext cx="12819752" cy="8597217"/>
          </a:xfrm>
        </p:spPr>
        <p:txBody>
          <a:bodyPr lIns="0" tIns="0" rIns="91440" bIns="91440"/>
          <a:lstStyle/>
          <a:p>
            <a:r>
              <a:rPr lang="en-US" dirty="0"/>
              <a:t>Click icon to add table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107208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369024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917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526081"/>
            <a:ext cx="8247888" cy="2622182"/>
          </a:xfrm>
        </p:spPr>
        <p:txBody>
          <a:bodyPr/>
          <a:lstStyle>
            <a:lvl1pPr>
              <a:spcBef>
                <a:spcPts val="0"/>
              </a:spcBef>
              <a:defRPr sz="2000"/>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438912" y="6425032"/>
            <a:ext cx="12819888" cy="2617605"/>
          </a:xfrm>
        </p:spPr>
        <p:txBody>
          <a:bodyPr anchor="b"/>
          <a:lstStyle>
            <a:lvl1pPr>
              <a:spcBef>
                <a:spcPts val="600"/>
              </a:spcBef>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448213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descr="IBM 8-bar logo"/>
          <p:cNvPicPr>
            <a:picLocks noChangeAspect="1"/>
          </p:cNvPicPr>
          <p:nvPr userDrawn="1"/>
        </p:nvPicPr>
        <p:blipFill>
          <a:blip r:embed="rId2"/>
          <a:stretch>
            <a:fillRect/>
          </a:stretch>
        </p:blipFill>
        <p:spPr>
          <a:xfrm>
            <a:off x="7846392" y="4630053"/>
            <a:ext cx="2595216" cy="1036423"/>
          </a:xfrm>
          <a:prstGeom prst="rect">
            <a:avLst/>
          </a:prstGeom>
        </p:spPr>
      </p:pic>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18931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pic>
        <p:nvPicPr>
          <p:cNvPr id="6" name="Picture"/>
          <p:cNvPicPr>
            <a:picLocks noChangeAspect="1"/>
          </p:cNvPicPr>
          <p:nvPr userDrawn="1"/>
        </p:nvPicPr>
        <p:blipFill>
          <a:blip r:embed="rId2"/>
          <a:stretch>
            <a:fillRect/>
          </a:stretch>
        </p:blipFill>
        <p:spPr>
          <a:xfrm>
            <a:off x="16787625" y="9393796"/>
            <a:ext cx="1043178" cy="416601"/>
          </a:xfrm>
          <a:prstGeom prst="rect">
            <a:avLst/>
          </a:prstGeom>
        </p:spPr>
      </p:pic>
    </p:spTree>
    <p:extLst>
      <p:ext uri="{BB962C8B-B14F-4D97-AF65-F5344CB8AC3E}">
        <p14:creationId xmlns:p14="http://schemas.microsoft.com/office/powerpoint/2010/main" val="2186101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077714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8"/>
            <a:ext cx="8284464" cy="1601682"/>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9582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676519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theme" Target="../theme/theme3.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8"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theme" Target="../theme/theme4.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8"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420624" y="402709"/>
            <a:ext cx="8284464" cy="8597217"/>
          </a:xfrm>
          <a:prstGeom prst="rect">
            <a:avLst/>
          </a:prstGeom>
        </p:spPr>
        <p:txBody>
          <a:bodyPr vert="horz" lIns="0" tIns="0" rIns="0" bIns="0" rtlCol="0" anchor="t">
            <a:noAutofit/>
          </a:bodyPr>
          <a:lstStyle/>
          <a:p>
            <a:r>
              <a:rPr lang="pt-BR"/>
              <a:t>Clique para editar o título Mestre</a:t>
            </a:r>
            <a:endParaRPr lang="en-US" dirty="0"/>
          </a:p>
        </p:txBody>
      </p:sp>
      <p:sp>
        <p:nvSpPr>
          <p:cNvPr id="5" name="Text Placeholder"/>
          <p:cNvSpPr>
            <a:spLocks noGrp="1"/>
          </p:cNvSpPr>
          <p:nvPr>
            <p:ph type="body" idx="1"/>
          </p:nvPr>
        </p:nvSpPr>
        <p:spPr>
          <a:xfrm>
            <a:off x="9582912" y="402709"/>
            <a:ext cx="8247888" cy="8597217"/>
          </a:xfrm>
          <a:prstGeom prst="rect">
            <a:avLst/>
          </a:prstGeom>
        </p:spPr>
        <p:txBody>
          <a:bodyPr vert="horz" lIns="0" tIns="0" rIns="0" bIns="0" rtlCol="0">
            <a:no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Footer Placeholder"/>
          <p:cNvSpPr>
            <a:spLocks noGrp="1"/>
          </p:cNvSpPr>
          <p:nvPr>
            <p:ph type="ftr" sz="quarter" idx="3"/>
          </p:nvPr>
        </p:nvSpPr>
        <p:spPr>
          <a:xfrm>
            <a:off x="457333" y="9584667"/>
            <a:ext cx="8229470" cy="333683"/>
          </a:xfrm>
          <a:prstGeom prst="rect">
            <a:avLst/>
          </a:prstGeom>
        </p:spPr>
        <p:txBody>
          <a:bodyPr vert="horz" lIns="0" tIns="0" rIns="0" bIns="0" rtlCol="0" anchor="ctr"/>
          <a:lstStyle>
            <a:lvl1pPr marL="0" marR="0" indent="0" algn="l" defTabSz="1371984" rtl="0" eaLnBrk="1" fontAlgn="auto" latinLnBrk="0" hangingPunct="1">
              <a:lnSpc>
                <a:spcPct val="100000"/>
              </a:lnSpc>
              <a:spcBef>
                <a:spcPts val="0"/>
              </a:spcBef>
              <a:spcAft>
                <a:spcPts val="0"/>
              </a:spcAft>
              <a:buClrTx/>
              <a:buSzTx/>
              <a:buFontTx/>
              <a:buNone/>
              <a:tabLst/>
              <a:defRPr sz="1200">
                <a:solidFill>
                  <a:schemeClr val="bg1"/>
                </a:solidFill>
                <a:latin typeface="IBM Plex Sans" panose="020B0503050203000203" pitchFamily="34" charset="0"/>
              </a:defRPr>
            </a:lvl1pPr>
          </a:lstStyle>
          <a:p>
            <a:r>
              <a:rPr lang="en-US"/>
              <a:t>Group Name / DOC ID / Month XX, 2019 / © 2019 IBM Corporation</a:t>
            </a:r>
            <a:endParaRPr lang="en-US" dirty="0"/>
          </a:p>
        </p:txBody>
      </p:sp>
      <p:sp>
        <p:nvSpPr>
          <p:cNvPr id="8" name="Slide Number Placeholder"/>
          <p:cNvSpPr>
            <a:spLocks noGrp="1"/>
          </p:cNvSpPr>
          <p:nvPr>
            <p:ph type="sldNum" sz="quarter" idx="4"/>
          </p:nvPr>
        </p:nvSpPr>
        <p:spPr>
          <a:xfrm>
            <a:off x="14173202" y="9584667"/>
            <a:ext cx="3657464" cy="333683"/>
          </a:xfrm>
          <a:prstGeom prst="rect">
            <a:avLst/>
          </a:prstGeom>
        </p:spPr>
        <p:txBody>
          <a:bodyPr vert="horz" lIns="0" tIns="0" rIns="0" bIns="0" rtlCol="0" anchor="ctr"/>
          <a:lstStyle>
            <a:lvl1pPr algn="r">
              <a:defRPr sz="1200">
                <a:solidFill>
                  <a:schemeClr val="bg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219460" y="-221185"/>
            <a:ext cx="18728440" cy="10738894"/>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927666890"/>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8" r:id="rId13"/>
    <p:sldLayoutId id="2147483839" r:id="rId14"/>
    <p:sldLayoutId id="2147483840" r:id="rId15"/>
    <p:sldLayoutId id="2147483841" r:id="rId16"/>
    <p:sldLayoutId id="2147483842" r:id="rId17"/>
    <p:sldLayoutId id="2147483843" r:id="rId18"/>
    <p:sldLayoutId id="2147483959"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 id="2147483853" r:id="rId28"/>
    <p:sldLayoutId id="2147483854" r:id="rId29"/>
    <p:sldLayoutId id="2147483855" r:id="rId30"/>
    <p:sldLayoutId id="2147483856" r:id="rId31"/>
    <p:sldLayoutId id="2147483857" r:id="rId32"/>
  </p:sldLayoutIdLst>
  <p:hf hdr="0" dt="0"/>
  <p:txStyles>
    <p:titleStyle>
      <a:lvl1pPr algn="l" rtl="0" eaLnBrk="1" fontAlgn="base" hangingPunct="1">
        <a:lnSpc>
          <a:spcPct val="90000"/>
        </a:lnSpc>
        <a:spcBef>
          <a:spcPct val="0"/>
        </a:spcBef>
        <a:spcAft>
          <a:spcPct val="0"/>
        </a:spcAft>
        <a:defRPr sz="4800" b="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4440">
          <a:solidFill>
            <a:srgbClr val="191919"/>
          </a:solidFill>
          <a:latin typeface="HelvNeue Light for IBM" pitchFamily="34" charset="0"/>
        </a:defRPr>
      </a:lvl2pPr>
      <a:lvl3pPr algn="l" rtl="0" eaLnBrk="1" fontAlgn="base" hangingPunct="1">
        <a:lnSpc>
          <a:spcPct val="90000"/>
        </a:lnSpc>
        <a:spcBef>
          <a:spcPct val="0"/>
        </a:spcBef>
        <a:spcAft>
          <a:spcPct val="0"/>
        </a:spcAft>
        <a:defRPr sz="4440">
          <a:solidFill>
            <a:srgbClr val="191919"/>
          </a:solidFill>
          <a:latin typeface="HelvNeue Light for IBM" pitchFamily="34" charset="0"/>
        </a:defRPr>
      </a:lvl3pPr>
      <a:lvl4pPr algn="l" rtl="0" eaLnBrk="1" fontAlgn="base" hangingPunct="1">
        <a:lnSpc>
          <a:spcPct val="90000"/>
        </a:lnSpc>
        <a:spcBef>
          <a:spcPct val="0"/>
        </a:spcBef>
        <a:spcAft>
          <a:spcPct val="0"/>
        </a:spcAft>
        <a:defRPr sz="4440">
          <a:solidFill>
            <a:srgbClr val="191919"/>
          </a:solidFill>
          <a:latin typeface="HelvNeue Light for IBM" pitchFamily="34" charset="0"/>
        </a:defRPr>
      </a:lvl4pPr>
      <a:lvl5pPr algn="l" rtl="0" eaLnBrk="1" fontAlgn="base" hangingPunct="1">
        <a:lnSpc>
          <a:spcPct val="90000"/>
        </a:lnSpc>
        <a:spcBef>
          <a:spcPct val="0"/>
        </a:spcBef>
        <a:spcAft>
          <a:spcPct val="0"/>
        </a:spcAft>
        <a:defRPr sz="4440">
          <a:solidFill>
            <a:srgbClr val="191919"/>
          </a:solidFill>
          <a:latin typeface="HelvNeue Light for IBM" pitchFamily="34" charset="0"/>
        </a:defRPr>
      </a:lvl5pPr>
      <a:lvl6pPr marL="725136" algn="l" rtl="0" eaLnBrk="1" fontAlgn="base" hangingPunct="1">
        <a:lnSpc>
          <a:spcPct val="90000"/>
        </a:lnSpc>
        <a:spcBef>
          <a:spcPct val="0"/>
        </a:spcBef>
        <a:spcAft>
          <a:spcPct val="0"/>
        </a:spcAft>
        <a:defRPr sz="4440">
          <a:solidFill>
            <a:srgbClr val="191919"/>
          </a:solidFill>
          <a:latin typeface="HelvNeue Light for IBM" pitchFamily="34" charset="0"/>
        </a:defRPr>
      </a:lvl6pPr>
      <a:lvl7pPr marL="1450278" algn="l" rtl="0" eaLnBrk="1" fontAlgn="base" hangingPunct="1">
        <a:lnSpc>
          <a:spcPct val="90000"/>
        </a:lnSpc>
        <a:spcBef>
          <a:spcPct val="0"/>
        </a:spcBef>
        <a:spcAft>
          <a:spcPct val="0"/>
        </a:spcAft>
        <a:defRPr sz="4440">
          <a:solidFill>
            <a:srgbClr val="191919"/>
          </a:solidFill>
          <a:latin typeface="HelvNeue Light for IBM" pitchFamily="34" charset="0"/>
        </a:defRPr>
      </a:lvl7pPr>
      <a:lvl8pPr marL="2175414" algn="l" rtl="0" eaLnBrk="1" fontAlgn="base" hangingPunct="1">
        <a:lnSpc>
          <a:spcPct val="90000"/>
        </a:lnSpc>
        <a:spcBef>
          <a:spcPct val="0"/>
        </a:spcBef>
        <a:spcAft>
          <a:spcPct val="0"/>
        </a:spcAft>
        <a:defRPr sz="4440">
          <a:solidFill>
            <a:srgbClr val="191919"/>
          </a:solidFill>
          <a:latin typeface="HelvNeue Light for IBM" pitchFamily="34" charset="0"/>
        </a:defRPr>
      </a:lvl8pPr>
      <a:lvl9pPr marL="2900552" algn="l" rtl="0" eaLnBrk="1" fontAlgn="base" hangingPunct="1">
        <a:lnSpc>
          <a:spcPct val="90000"/>
        </a:lnSpc>
        <a:spcBef>
          <a:spcPct val="0"/>
        </a:spcBef>
        <a:spcAft>
          <a:spcPct val="0"/>
        </a:spcAft>
        <a:defRPr sz="4440">
          <a:solidFill>
            <a:srgbClr val="191919"/>
          </a:solidFill>
          <a:latin typeface="HelvNeue Light for IBM" pitchFamily="34" charset="0"/>
        </a:defRPr>
      </a:lvl9pPr>
    </p:titleStyle>
    <p:bodyStyle>
      <a:lvl1pPr marL="0" indent="0" algn="l" rtl="0" eaLnBrk="1" fontAlgn="base" hangingPunct="1">
        <a:lnSpc>
          <a:spcPct val="100000"/>
        </a:lnSpc>
        <a:spcBef>
          <a:spcPts val="2200"/>
        </a:spcBef>
        <a:spcAft>
          <a:spcPct val="0"/>
        </a:spcAft>
        <a:buClr>
          <a:srgbClr val="6D6E70"/>
        </a:buClr>
        <a:buSzPct val="90000"/>
        <a:buFont typeface="Wingdings" pitchFamily="2" charset="2"/>
        <a:buNone/>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bg1"/>
        </a:buClr>
        <a:buSzPct val="100000"/>
        <a:buFont typeface="Arial" panose="020B0604020202020204" pitchFamily="34" charset="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bg1"/>
        </a:buClr>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p:bodyStyle>
    <p:otherStyle>
      <a:defPPr>
        <a:defRPr lang="en-US"/>
      </a:defPPr>
      <a:lvl1pPr marL="0" algn="l" defTabSz="1450278" rtl="0" eaLnBrk="1" latinLnBrk="0" hangingPunct="1">
        <a:defRPr sz="2856" kern="1200">
          <a:solidFill>
            <a:schemeClr val="tx1"/>
          </a:solidFill>
          <a:latin typeface="+mn-lt"/>
          <a:ea typeface="+mn-ea"/>
          <a:cs typeface="+mn-cs"/>
        </a:defRPr>
      </a:lvl1pPr>
      <a:lvl2pPr marL="725136" algn="l" defTabSz="1450278" rtl="0" eaLnBrk="1" latinLnBrk="0" hangingPunct="1">
        <a:defRPr sz="2856" kern="1200">
          <a:solidFill>
            <a:schemeClr val="tx1"/>
          </a:solidFill>
          <a:latin typeface="+mn-lt"/>
          <a:ea typeface="+mn-ea"/>
          <a:cs typeface="+mn-cs"/>
        </a:defRPr>
      </a:lvl2pPr>
      <a:lvl3pPr marL="1450278" algn="l" defTabSz="1450278" rtl="0" eaLnBrk="1" latinLnBrk="0" hangingPunct="1">
        <a:defRPr sz="2856" kern="1200">
          <a:solidFill>
            <a:schemeClr val="tx1"/>
          </a:solidFill>
          <a:latin typeface="+mn-lt"/>
          <a:ea typeface="+mn-ea"/>
          <a:cs typeface="+mn-cs"/>
        </a:defRPr>
      </a:lvl3pPr>
      <a:lvl4pPr marL="2175414" algn="l" defTabSz="1450278" rtl="0" eaLnBrk="1" latinLnBrk="0" hangingPunct="1">
        <a:defRPr sz="2856" kern="1200">
          <a:solidFill>
            <a:schemeClr val="tx1"/>
          </a:solidFill>
          <a:latin typeface="+mn-lt"/>
          <a:ea typeface="+mn-ea"/>
          <a:cs typeface="+mn-cs"/>
        </a:defRPr>
      </a:lvl4pPr>
      <a:lvl5pPr marL="2900552" algn="l" defTabSz="1450278" rtl="0" eaLnBrk="1" latinLnBrk="0" hangingPunct="1">
        <a:defRPr sz="2856" kern="1200">
          <a:solidFill>
            <a:schemeClr val="tx1"/>
          </a:solidFill>
          <a:latin typeface="+mn-lt"/>
          <a:ea typeface="+mn-ea"/>
          <a:cs typeface="+mn-cs"/>
        </a:defRPr>
      </a:lvl5pPr>
      <a:lvl6pPr marL="3625692" algn="l" defTabSz="1450278" rtl="0" eaLnBrk="1" latinLnBrk="0" hangingPunct="1">
        <a:defRPr sz="2856" kern="1200">
          <a:solidFill>
            <a:schemeClr val="tx1"/>
          </a:solidFill>
          <a:latin typeface="+mn-lt"/>
          <a:ea typeface="+mn-ea"/>
          <a:cs typeface="+mn-cs"/>
        </a:defRPr>
      </a:lvl6pPr>
      <a:lvl7pPr marL="4350828" algn="l" defTabSz="1450278" rtl="0" eaLnBrk="1" latinLnBrk="0" hangingPunct="1">
        <a:defRPr sz="2856" kern="1200">
          <a:solidFill>
            <a:schemeClr val="tx1"/>
          </a:solidFill>
          <a:latin typeface="+mn-lt"/>
          <a:ea typeface="+mn-ea"/>
          <a:cs typeface="+mn-cs"/>
        </a:defRPr>
      </a:lvl7pPr>
      <a:lvl8pPr marL="5075966" algn="l" defTabSz="1450278" rtl="0" eaLnBrk="1" latinLnBrk="0" hangingPunct="1">
        <a:defRPr sz="2856" kern="1200">
          <a:solidFill>
            <a:schemeClr val="tx1"/>
          </a:solidFill>
          <a:latin typeface="+mn-lt"/>
          <a:ea typeface="+mn-ea"/>
          <a:cs typeface="+mn-cs"/>
        </a:defRPr>
      </a:lvl8pPr>
      <a:lvl9pPr marL="5801104" algn="l" defTabSz="1450278" rtl="0" eaLnBrk="1" latinLnBrk="0" hangingPunct="1">
        <a:defRPr sz="28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288" userDrawn="1">
          <p15:clr>
            <a:srgbClr val="F26B43"/>
          </p15:clr>
        </p15:guide>
        <p15:guide id="3" pos="11232" userDrawn="1">
          <p15:clr>
            <a:srgbClr val="F26B43"/>
          </p15:clr>
        </p15:guide>
        <p15:guide id="4" orient="horz" pos="5669" userDrawn="1">
          <p15:clr>
            <a:srgbClr val="F26B43"/>
          </p15:clr>
        </p15:guide>
        <p15:guide id="5" orient="horz" pos="6182" userDrawn="1">
          <p15:clr>
            <a:srgbClr val="F26B43"/>
          </p15:clr>
        </p15:guide>
        <p15:guide id="6" pos="5760" userDrawn="1">
          <p15:clr>
            <a:srgbClr val="F26B43"/>
          </p15:clr>
        </p15:guide>
        <p15:guide id="7" pos="5472" userDrawn="1">
          <p15:clr>
            <a:srgbClr val="F26B43"/>
          </p15:clr>
        </p15:guide>
        <p15:guide id="8" pos="2880" userDrawn="1">
          <p15:clr>
            <a:srgbClr val="F26B43"/>
          </p15:clr>
        </p15:guide>
        <p15:guide id="9" pos="6048" userDrawn="1">
          <p15:clr>
            <a:srgbClr val="F26B43"/>
          </p15:clr>
        </p15:guide>
        <p15:guide id="10" pos="2592" userDrawn="1">
          <p15:clr>
            <a:srgbClr val="F26B43"/>
          </p15:clr>
        </p15:guide>
        <p15:guide id="11" pos="3168" userDrawn="1">
          <p15:clr>
            <a:srgbClr val="F26B43"/>
          </p15:clr>
        </p15:guide>
        <p15:guide id="12" pos="8640" userDrawn="1">
          <p15:clr>
            <a:srgbClr val="F26B43"/>
          </p15:clr>
        </p15:guide>
        <p15:guide id="13" pos="8352" userDrawn="1">
          <p15:clr>
            <a:srgbClr val="F26B43"/>
          </p15:clr>
        </p15:guide>
        <p15:guide id="14" pos="8928" userDrawn="1">
          <p15:clr>
            <a:srgbClr val="F26B43"/>
          </p15:clr>
        </p15:guide>
        <p15:guide id="15" orient="horz" pos="825" userDrawn="1">
          <p15:clr>
            <a:srgbClr val="F26B43"/>
          </p15:clr>
        </p15:guide>
        <p15:guide id="17" orient="horz" pos="1626" userDrawn="1">
          <p15:clr>
            <a:srgbClr val="F26B43"/>
          </p15:clr>
        </p15:guide>
        <p15:guide id="18" orient="horz" pos="3243" userDrawn="1">
          <p15:clr>
            <a:srgbClr val="F26B43"/>
          </p15:clr>
        </p15:guide>
        <p15:guide id="19" orient="horz" pos="2434" userDrawn="1">
          <p15:clr>
            <a:srgbClr val="F26B43"/>
          </p15:clr>
        </p15:guide>
        <p15:guide id="20" orient="horz" pos="4048" userDrawn="1">
          <p15:clr>
            <a:srgbClr val="F26B43"/>
          </p15:clr>
        </p15:guide>
        <p15:guide id="21" orient="horz" pos="48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420624" y="402709"/>
            <a:ext cx="8284464" cy="8597217"/>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9582912" y="402709"/>
            <a:ext cx="8247888" cy="859721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p:cNvSpPr>
            <a:spLocks noGrp="1"/>
          </p:cNvSpPr>
          <p:nvPr>
            <p:ph type="ftr" sz="quarter" idx="3"/>
          </p:nvPr>
        </p:nvSpPr>
        <p:spPr>
          <a:xfrm>
            <a:off x="457333" y="9584667"/>
            <a:ext cx="8229470" cy="333683"/>
          </a:xfrm>
          <a:prstGeom prst="rect">
            <a:avLst/>
          </a:prstGeom>
        </p:spPr>
        <p:txBody>
          <a:bodyPr vert="horz" lIns="0" tIns="0" rIns="0" bIns="0" rtlCol="0" anchor="ctr"/>
          <a:lstStyle>
            <a:lvl1pPr marL="0" marR="0" indent="0" algn="l" defTabSz="1371984" rtl="0" eaLnBrk="1" fontAlgn="auto" latinLnBrk="0" hangingPunct="1">
              <a:lnSpc>
                <a:spcPct val="100000"/>
              </a:lnSpc>
              <a:spcBef>
                <a:spcPts val="0"/>
              </a:spcBef>
              <a:spcAft>
                <a:spcPts val="0"/>
              </a:spcAft>
              <a:buClrTx/>
              <a:buSzTx/>
              <a:buFontTx/>
              <a:buNone/>
              <a:tabLst/>
              <a:defRPr sz="1200">
                <a:solidFill>
                  <a:schemeClr val="bg1"/>
                </a:solidFill>
                <a:latin typeface="IBM Plex Sans" panose="020B0503050203000203" pitchFamily="34" charset="0"/>
              </a:defRPr>
            </a:lvl1pPr>
          </a:lstStyle>
          <a:p>
            <a:r>
              <a:rPr lang="en-US"/>
              <a:t>Group Name / DOC ID / Month XX, 2019 / © 2019 IBM Corporation</a:t>
            </a:r>
            <a:endParaRPr lang="en-US" dirty="0"/>
          </a:p>
        </p:txBody>
      </p:sp>
      <p:sp>
        <p:nvSpPr>
          <p:cNvPr id="8" name="Slide Number Placeholder"/>
          <p:cNvSpPr>
            <a:spLocks noGrp="1"/>
          </p:cNvSpPr>
          <p:nvPr>
            <p:ph type="sldNum" sz="quarter" idx="4"/>
          </p:nvPr>
        </p:nvSpPr>
        <p:spPr>
          <a:xfrm>
            <a:off x="14173202" y="9584667"/>
            <a:ext cx="3657464" cy="333683"/>
          </a:xfrm>
          <a:prstGeom prst="rect">
            <a:avLst/>
          </a:prstGeom>
        </p:spPr>
        <p:txBody>
          <a:bodyPr vert="horz" lIns="0" tIns="0" rIns="0" bIns="0" rtlCol="0" anchor="ctr"/>
          <a:lstStyle>
            <a:lvl1pPr algn="r">
              <a:defRPr sz="1200">
                <a:solidFill>
                  <a:schemeClr val="bg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219460" y="-221185"/>
            <a:ext cx="18728440" cy="10738894"/>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409978834"/>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958"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 id="2147483890" r:id="rId32"/>
  </p:sldLayoutIdLst>
  <p:hf hdr="0" dt="0"/>
  <p:txStyles>
    <p:titleStyle>
      <a:lvl1pPr algn="l" rtl="0" eaLnBrk="1" fontAlgn="base" hangingPunct="1">
        <a:lnSpc>
          <a:spcPct val="90000"/>
        </a:lnSpc>
        <a:spcBef>
          <a:spcPct val="0"/>
        </a:spcBef>
        <a:spcAft>
          <a:spcPct val="0"/>
        </a:spcAft>
        <a:defRPr sz="4800" b="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4440">
          <a:solidFill>
            <a:srgbClr val="191919"/>
          </a:solidFill>
          <a:latin typeface="HelvNeue Light for IBM" pitchFamily="34" charset="0"/>
        </a:defRPr>
      </a:lvl2pPr>
      <a:lvl3pPr algn="l" rtl="0" eaLnBrk="1" fontAlgn="base" hangingPunct="1">
        <a:lnSpc>
          <a:spcPct val="90000"/>
        </a:lnSpc>
        <a:spcBef>
          <a:spcPct val="0"/>
        </a:spcBef>
        <a:spcAft>
          <a:spcPct val="0"/>
        </a:spcAft>
        <a:defRPr sz="4440">
          <a:solidFill>
            <a:srgbClr val="191919"/>
          </a:solidFill>
          <a:latin typeface="HelvNeue Light for IBM" pitchFamily="34" charset="0"/>
        </a:defRPr>
      </a:lvl3pPr>
      <a:lvl4pPr algn="l" rtl="0" eaLnBrk="1" fontAlgn="base" hangingPunct="1">
        <a:lnSpc>
          <a:spcPct val="90000"/>
        </a:lnSpc>
        <a:spcBef>
          <a:spcPct val="0"/>
        </a:spcBef>
        <a:spcAft>
          <a:spcPct val="0"/>
        </a:spcAft>
        <a:defRPr sz="4440">
          <a:solidFill>
            <a:srgbClr val="191919"/>
          </a:solidFill>
          <a:latin typeface="HelvNeue Light for IBM" pitchFamily="34" charset="0"/>
        </a:defRPr>
      </a:lvl4pPr>
      <a:lvl5pPr algn="l" rtl="0" eaLnBrk="1" fontAlgn="base" hangingPunct="1">
        <a:lnSpc>
          <a:spcPct val="90000"/>
        </a:lnSpc>
        <a:spcBef>
          <a:spcPct val="0"/>
        </a:spcBef>
        <a:spcAft>
          <a:spcPct val="0"/>
        </a:spcAft>
        <a:defRPr sz="4440">
          <a:solidFill>
            <a:srgbClr val="191919"/>
          </a:solidFill>
          <a:latin typeface="HelvNeue Light for IBM" pitchFamily="34" charset="0"/>
        </a:defRPr>
      </a:lvl5pPr>
      <a:lvl6pPr marL="725136" algn="l" rtl="0" eaLnBrk="1" fontAlgn="base" hangingPunct="1">
        <a:lnSpc>
          <a:spcPct val="90000"/>
        </a:lnSpc>
        <a:spcBef>
          <a:spcPct val="0"/>
        </a:spcBef>
        <a:spcAft>
          <a:spcPct val="0"/>
        </a:spcAft>
        <a:defRPr sz="4440">
          <a:solidFill>
            <a:srgbClr val="191919"/>
          </a:solidFill>
          <a:latin typeface="HelvNeue Light for IBM" pitchFamily="34" charset="0"/>
        </a:defRPr>
      </a:lvl6pPr>
      <a:lvl7pPr marL="1450278" algn="l" rtl="0" eaLnBrk="1" fontAlgn="base" hangingPunct="1">
        <a:lnSpc>
          <a:spcPct val="90000"/>
        </a:lnSpc>
        <a:spcBef>
          <a:spcPct val="0"/>
        </a:spcBef>
        <a:spcAft>
          <a:spcPct val="0"/>
        </a:spcAft>
        <a:defRPr sz="4440">
          <a:solidFill>
            <a:srgbClr val="191919"/>
          </a:solidFill>
          <a:latin typeface="HelvNeue Light for IBM" pitchFamily="34" charset="0"/>
        </a:defRPr>
      </a:lvl7pPr>
      <a:lvl8pPr marL="2175414" algn="l" rtl="0" eaLnBrk="1" fontAlgn="base" hangingPunct="1">
        <a:lnSpc>
          <a:spcPct val="90000"/>
        </a:lnSpc>
        <a:spcBef>
          <a:spcPct val="0"/>
        </a:spcBef>
        <a:spcAft>
          <a:spcPct val="0"/>
        </a:spcAft>
        <a:defRPr sz="4440">
          <a:solidFill>
            <a:srgbClr val="191919"/>
          </a:solidFill>
          <a:latin typeface="HelvNeue Light for IBM" pitchFamily="34" charset="0"/>
        </a:defRPr>
      </a:lvl8pPr>
      <a:lvl9pPr marL="2900552" algn="l" rtl="0" eaLnBrk="1" fontAlgn="base" hangingPunct="1">
        <a:lnSpc>
          <a:spcPct val="90000"/>
        </a:lnSpc>
        <a:spcBef>
          <a:spcPct val="0"/>
        </a:spcBef>
        <a:spcAft>
          <a:spcPct val="0"/>
        </a:spcAft>
        <a:defRPr sz="4440">
          <a:solidFill>
            <a:srgbClr val="191919"/>
          </a:solidFill>
          <a:latin typeface="HelvNeue Light for IBM" pitchFamily="34" charset="0"/>
        </a:defRPr>
      </a:lvl9pPr>
    </p:titleStyle>
    <p:bodyStyle>
      <a:lvl1pPr marL="0" indent="0" algn="l" rtl="0" eaLnBrk="1" fontAlgn="base" hangingPunct="1">
        <a:lnSpc>
          <a:spcPct val="100000"/>
        </a:lnSpc>
        <a:spcBef>
          <a:spcPts val="2200"/>
        </a:spcBef>
        <a:spcAft>
          <a:spcPct val="0"/>
        </a:spcAft>
        <a:buClr>
          <a:srgbClr val="6D6E70"/>
        </a:buClr>
        <a:buSzPct val="90000"/>
        <a:buFont typeface="Wingdings" pitchFamily="2" charset="2"/>
        <a:buNone/>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bg1"/>
        </a:buClr>
        <a:buSzPct val="100000"/>
        <a:buFont typeface="Arial" panose="020B0604020202020204" pitchFamily="34" charset="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bg1"/>
        </a:buClr>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p:bodyStyle>
    <p:otherStyle>
      <a:defPPr>
        <a:defRPr lang="en-US"/>
      </a:defPPr>
      <a:lvl1pPr marL="0" algn="l" defTabSz="1450278" rtl="0" eaLnBrk="1" latinLnBrk="0" hangingPunct="1">
        <a:defRPr sz="2856" kern="1200">
          <a:solidFill>
            <a:schemeClr val="tx1"/>
          </a:solidFill>
          <a:latin typeface="+mn-lt"/>
          <a:ea typeface="+mn-ea"/>
          <a:cs typeface="+mn-cs"/>
        </a:defRPr>
      </a:lvl1pPr>
      <a:lvl2pPr marL="725136" algn="l" defTabSz="1450278" rtl="0" eaLnBrk="1" latinLnBrk="0" hangingPunct="1">
        <a:defRPr sz="2856" kern="1200">
          <a:solidFill>
            <a:schemeClr val="tx1"/>
          </a:solidFill>
          <a:latin typeface="+mn-lt"/>
          <a:ea typeface="+mn-ea"/>
          <a:cs typeface="+mn-cs"/>
        </a:defRPr>
      </a:lvl2pPr>
      <a:lvl3pPr marL="1450278" algn="l" defTabSz="1450278" rtl="0" eaLnBrk="1" latinLnBrk="0" hangingPunct="1">
        <a:defRPr sz="2856" kern="1200">
          <a:solidFill>
            <a:schemeClr val="tx1"/>
          </a:solidFill>
          <a:latin typeface="+mn-lt"/>
          <a:ea typeface="+mn-ea"/>
          <a:cs typeface="+mn-cs"/>
        </a:defRPr>
      </a:lvl3pPr>
      <a:lvl4pPr marL="2175414" algn="l" defTabSz="1450278" rtl="0" eaLnBrk="1" latinLnBrk="0" hangingPunct="1">
        <a:defRPr sz="2856" kern="1200">
          <a:solidFill>
            <a:schemeClr val="tx1"/>
          </a:solidFill>
          <a:latin typeface="+mn-lt"/>
          <a:ea typeface="+mn-ea"/>
          <a:cs typeface="+mn-cs"/>
        </a:defRPr>
      </a:lvl4pPr>
      <a:lvl5pPr marL="2900552" algn="l" defTabSz="1450278" rtl="0" eaLnBrk="1" latinLnBrk="0" hangingPunct="1">
        <a:defRPr sz="2856" kern="1200">
          <a:solidFill>
            <a:schemeClr val="tx1"/>
          </a:solidFill>
          <a:latin typeface="+mn-lt"/>
          <a:ea typeface="+mn-ea"/>
          <a:cs typeface="+mn-cs"/>
        </a:defRPr>
      </a:lvl5pPr>
      <a:lvl6pPr marL="3625692" algn="l" defTabSz="1450278" rtl="0" eaLnBrk="1" latinLnBrk="0" hangingPunct="1">
        <a:defRPr sz="2856" kern="1200">
          <a:solidFill>
            <a:schemeClr val="tx1"/>
          </a:solidFill>
          <a:latin typeface="+mn-lt"/>
          <a:ea typeface="+mn-ea"/>
          <a:cs typeface="+mn-cs"/>
        </a:defRPr>
      </a:lvl6pPr>
      <a:lvl7pPr marL="4350828" algn="l" defTabSz="1450278" rtl="0" eaLnBrk="1" latinLnBrk="0" hangingPunct="1">
        <a:defRPr sz="2856" kern="1200">
          <a:solidFill>
            <a:schemeClr val="tx1"/>
          </a:solidFill>
          <a:latin typeface="+mn-lt"/>
          <a:ea typeface="+mn-ea"/>
          <a:cs typeface="+mn-cs"/>
        </a:defRPr>
      </a:lvl7pPr>
      <a:lvl8pPr marL="5075966" algn="l" defTabSz="1450278" rtl="0" eaLnBrk="1" latinLnBrk="0" hangingPunct="1">
        <a:defRPr sz="2856" kern="1200">
          <a:solidFill>
            <a:schemeClr val="tx1"/>
          </a:solidFill>
          <a:latin typeface="+mn-lt"/>
          <a:ea typeface="+mn-ea"/>
          <a:cs typeface="+mn-cs"/>
        </a:defRPr>
      </a:lvl8pPr>
      <a:lvl9pPr marL="5801104" algn="l" defTabSz="1450278" rtl="0" eaLnBrk="1" latinLnBrk="0" hangingPunct="1">
        <a:defRPr sz="28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288" userDrawn="1">
          <p15:clr>
            <a:srgbClr val="F26B43"/>
          </p15:clr>
        </p15:guide>
        <p15:guide id="3" pos="11232" userDrawn="1">
          <p15:clr>
            <a:srgbClr val="F26B43"/>
          </p15:clr>
        </p15:guide>
        <p15:guide id="4" orient="horz" pos="5669" userDrawn="1">
          <p15:clr>
            <a:srgbClr val="F26B43"/>
          </p15:clr>
        </p15:guide>
        <p15:guide id="5" orient="horz" pos="6182" userDrawn="1">
          <p15:clr>
            <a:srgbClr val="F26B43"/>
          </p15:clr>
        </p15:guide>
        <p15:guide id="6" pos="5760" userDrawn="1">
          <p15:clr>
            <a:srgbClr val="F26B43"/>
          </p15:clr>
        </p15:guide>
        <p15:guide id="7" pos="5472" userDrawn="1">
          <p15:clr>
            <a:srgbClr val="F26B43"/>
          </p15:clr>
        </p15:guide>
        <p15:guide id="8" pos="2880" userDrawn="1">
          <p15:clr>
            <a:srgbClr val="F26B43"/>
          </p15:clr>
        </p15:guide>
        <p15:guide id="9" pos="6048" userDrawn="1">
          <p15:clr>
            <a:srgbClr val="F26B43"/>
          </p15:clr>
        </p15:guide>
        <p15:guide id="10" pos="2592" userDrawn="1">
          <p15:clr>
            <a:srgbClr val="F26B43"/>
          </p15:clr>
        </p15:guide>
        <p15:guide id="11" pos="3168" userDrawn="1">
          <p15:clr>
            <a:srgbClr val="F26B43"/>
          </p15:clr>
        </p15:guide>
        <p15:guide id="12" pos="8640" userDrawn="1">
          <p15:clr>
            <a:srgbClr val="F26B43"/>
          </p15:clr>
        </p15:guide>
        <p15:guide id="13" pos="8352" userDrawn="1">
          <p15:clr>
            <a:srgbClr val="F26B43"/>
          </p15:clr>
        </p15:guide>
        <p15:guide id="14" pos="8928" userDrawn="1">
          <p15:clr>
            <a:srgbClr val="F26B43"/>
          </p15:clr>
        </p15:guide>
        <p15:guide id="15" orient="horz" pos="825" userDrawn="1">
          <p15:clr>
            <a:srgbClr val="F26B43"/>
          </p15:clr>
        </p15:guide>
        <p15:guide id="17" orient="horz" pos="1626" userDrawn="1">
          <p15:clr>
            <a:srgbClr val="F26B43"/>
          </p15:clr>
        </p15:guide>
        <p15:guide id="18" orient="horz" pos="3243" userDrawn="1">
          <p15:clr>
            <a:srgbClr val="F26B43"/>
          </p15:clr>
        </p15:guide>
        <p15:guide id="19" orient="horz" pos="2434" userDrawn="1">
          <p15:clr>
            <a:srgbClr val="F26B43"/>
          </p15:clr>
        </p15:guide>
        <p15:guide id="20" orient="horz" pos="4048" userDrawn="1">
          <p15:clr>
            <a:srgbClr val="F26B43"/>
          </p15:clr>
        </p15:guide>
        <p15:guide id="21" orient="horz" pos="485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420624" y="402709"/>
            <a:ext cx="8284464" cy="8597217"/>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9582912" y="402709"/>
            <a:ext cx="8247888" cy="859721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p:cNvSpPr>
            <a:spLocks noGrp="1"/>
          </p:cNvSpPr>
          <p:nvPr>
            <p:ph type="ftr" sz="quarter" idx="3"/>
          </p:nvPr>
        </p:nvSpPr>
        <p:spPr>
          <a:xfrm>
            <a:off x="457333" y="9584667"/>
            <a:ext cx="8229470" cy="333683"/>
          </a:xfrm>
          <a:prstGeom prst="rect">
            <a:avLst/>
          </a:prstGeom>
        </p:spPr>
        <p:txBody>
          <a:bodyPr vert="horz" lIns="0" tIns="0" rIns="0" bIns="0" rtlCol="0" anchor="ctr"/>
          <a:lstStyle>
            <a:lvl1pPr marL="0" marR="0" indent="0" algn="l" defTabSz="1371984" rtl="0" eaLnBrk="1" fontAlgn="auto" latinLnBrk="0" hangingPunct="1">
              <a:lnSpc>
                <a:spcPct val="100000"/>
              </a:lnSpc>
              <a:spcBef>
                <a:spcPts val="0"/>
              </a:spcBef>
              <a:spcAft>
                <a:spcPts val="0"/>
              </a:spcAft>
              <a:buClrTx/>
              <a:buSzTx/>
              <a:buFontTx/>
              <a:buNone/>
              <a:tabLst/>
              <a:defRPr sz="1200">
                <a:solidFill>
                  <a:schemeClr val="tx1"/>
                </a:solidFill>
                <a:latin typeface="IBM Plex Sans" panose="020B0503050203000203" pitchFamily="34" charset="0"/>
              </a:defRPr>
            </a:lvl1pPr>
          </a:lstStyle>
          <a:p>
            <a:r>
              <a:rPr lang="en-US"/>
              <a:t>Group Name / DOC ID / Month XX, 2019 / © 2019 IBM Corporation</a:t>
            </a:r>
            <a:endParaRPr lang="en-US" dirty="0"/>
          </a:p>
        </p:txBody>
      </p:sp>
      <p:sp>
        <p:nvSpPr>
          <p:cNvPr id="8" name="Slide Number Placeholder"/>
          <p:cNvSpPr>
            <a:spLocks noGrp="1"/>
          </p:cNvSpPr>
          <p:nvPr>
            <p:ph type="sldNum" sz="quarter" idx="4"/>
          </p:nvPr>
        </p:nvSpPr>
        <p:spPr>
          <a:xfrm>
            <a:off x="14173202" y="9584667"/>
            <a:ext cx="3657464" cy="333683"/>
          </a:xfrm>
          <a:prstGeom prst="rect">
            <a:avLst/>
          </a:prstGeom>
        </p:spPr>
        <p:txBody>
          <a:bodyPr vert="horz" lIns="0" tIns="0" rIns="0" bIns="0" rtlCol="0" anchor="ctr"/>
          <a:lstStyle>
            <a:lvl1pPr algn="r">
              <a:defRPr sz="120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58" descr="Outside edge tick marks for alignment">
            <a:extLst>
              <a:ext uri="{C183D7F6-B498-43B3-948B-1728B52AA6E4}">
                <adec:decorative xmlns:adec="http://schemas.microsoft.com/office/drawing/2017/decorative" val="0"/>
              </a:ext>
            </a:extLst>
          </p:cNvPr>
          <p:cNvGrpSpPr/>
          <p:nvPr userDrawn="1"/>
        </p:nvGrpSpPr>
        <p:grpSpPr>
          <a:xfrm>
            <a:off x="-219460" y="-221185"/>
            <a:ext cx="18728440" cy="10738894"/>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078074"/>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 id="2147483914" r:id="rId23"/>
    <p:sldLayoutId id="2147483915" r:id="rId24"/>
    <p:sldLayoutId id="2147483916" r:id="rId25"/>
    <p:sldLayoutId id="2147483917" r:id="rId26"/>
    <p:sldLayoutId id="2147483918" r:id="rId27"/>
    <p:sldLayoutId id="2147483919" r:id="rId28"/>
    <p:sldLayoutId id="2147483920" r:id="rId29"/>
    <p:sldLayoutId id="2147483921" r:id="rId30"/>
    <p:sldLayoutId id="2147483922" r:id="rId31"/>
    <p:sldLayoutId id="2147483923" r:id="rId32"/>
  </p:sldLayoutIdLst>
  <p:hf hdr="0" dt="0"/>
  <p:txStyles>
    <p:titleStyle>
      <a:lvl1pPr algn="l" rtl="0" eaLnBrk="1" fontAlgn="base" hangingPunct="1">
        <a:lnSpc>
          <a:spcPct val="90000"/>
        </a:lnSpc>
        <a:spcBef>
          <a:spcPct val="0"/>
        </a:spcBef>
        <a:spcAft>
          <a:spcPct val="0"/>
        </a:spcAft>
        <a:defRPr sz="4800" b="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4440">
          <a:solidFill>
            <a:srgbClr val="191919"/>
          </a:solidFill>
          <a:latin typeface="HelvNeue Light for IBM" pitchFamily="34" charset="0"/>
        </a:defRPr>
      </a:lvl2pPr>
      <a:lvl3pPr algn="l" rtl="0" eaLnBrk="1" fontAlgn="base" hangingPunct="1">
        <a:lnSpc>
          <a:spcPct val="90000"/>
        </a:lnSpc>
        <a:spcBef>
          <a:spcPct val="0"/>
        </a:spcBef>
        <a:spcAft>
          <a:spcPct val="0"/>
        </a:spcAft>
        <a:defRPr sz="4440">
          <a:solidFill>
            <a:srgbClr val="191919"/>
          </a:solidFill>
          <a:latin typeface="HelvNeue Light for IBM" pitchFamily="34" charset="0"/>
        </a:defRPr>
      </a:lvl3pPr>
      <a:lvl4pPr algn="l" rtl="0" eaLnBrk="1" fontAlgn="base" hangingPunct="1">
        <a:lnSpc>
          <a:spcPct val="90000"/>
        </a:lnSpc>
        <a:spcBef>
          <a:spcPct val="0"/>
        </a:spcBef>
        <a:spcAft>
          <a:spcPct val="0"/>
        </a:spcAft>
        <a:defRPr sz="4440">
          <a:solidFill>
            <a:srgbClr val="191919"/>
          </a:solidFill>
          <a:latin typeface="HelvNeue Light for IBM" pitchFamily="34" charset="0"/>
        </a:defRPr>
      </a:lvl4pPr>
      <a:lvl5pPr algn="l" rtl="0" eaLnBrk="1" fontAlgn="base" hangingPunct="1">
        <a:lnSpc>
          <a:spcPct val="90000"/>
        </a:lnSpc>
        <a:spcBef>
          <a:spcPct val="0"/>
        </a:spcBef>
        <a:spcAft>
          <a:spcPct val="0"/>
        </a:spcAft>
        <a:defRPr sz="4440">
          <a:solidFill>
            <a:srgbClr val="191919"/>
          </a:solidFill>
          <a:latin typeface="HelvNeue Light for IBM" pitchFamily="34" charset="0"/>
        </a:defRPr>
      </a:lvl5pPr>
      <a:lvl6pPr marL="725136" algn="l" rtl="0" eaLnBrk="1" fontAlgn="base" hangingPunct="1">
        <a:lnSpc>
          <a:spcPct val="90000"/>
        </a:lnSpc>
        <a:spcBef>
          <a:spcPct val="0"/>
        </a:spcBef>
        <a:spcAft>
          <a:spcPct val="0"/>
        </a:spcAft>
        <a:defRPr sz="4440">
          <a:solidFill>
            <a:srgbClr val="191919"/>
          </a:solidFill>
          <a:latin typeface="HelvNeue Light for IBM" pitchFamily="34" charset="0"/>
        </a:defRPr>
      </a:lvl6pPr>
      <a:lvl7pPr marL="1450278" algn="l" rtl="0" eaLnBrk="1" fontAlgn="base" hangingPunct="1">
        <a:lnSpc>
          <a:spcPct val="90000"/>
        </a:lnSpc>
        <a:spcBef>
          <a:spcPct val="0"/>
        </a:spcBef>
        <a:spcAft>
          <a:spcPct val="0"/>
        </a:spcAft>
        <a:defRPr sz="4440">
          <a:solidFill>
            <a:srgbClr val="191919"/>
          </a:solidFill>
          <a:latin typeface="HelvNeue Light for IBM" pitchFamily="34" charset="0"/>
        </a:defRPr>
      </a:lvl7pPr>
      <a:lvl8pPr marL="2175414" algn="l" rtl="0" eaLnBrk="1" fontAlgn="base" hangingPunct="1">
        <a:lnSpc>
          <a:spcPct val="90000"/>
        </a:lnSpc>
        <a:spcBef>
          <a:spcPct val="0"/>
        </a:spcBef>
        <a:spcAft>
          <a:spcPct val="0"/>
        </a:spcAft>
        <a:defRPr sz="4440">
          <a:solidFill>
            <a:srgbClr val="191919"/>
          </a:solidFill>
          <a:latin typeface="HelvNeue Light for IBM" pitchFamily="34" charset="0"/>
        </a:defRPr>
      </a:lvl8pPr>
      <a:lvl9pPr marL="2900552" algn="l" rtl="0" eaLnBrk="1" fontAlgn="base" hangingPunct="1">
        <a:lnSpc>
          <a:spcPct val="90000"/>
        </a:lnSpc>
        <a:spcBef>
          <a:spcPct val="0"/>
        </a:spcBef>
        <a:spcAft>
          <a:spcPct val="0"/>
        </a:spcAft>
        <a:defRPr sz="4440">
          <a:solidFill>
            <a:srgbClr val="191919"/>
          </a:solidFill>
          <a:latin typeface="HelvNeue Light for IBM" pitchFamily="34" charset="0"/>
        </a:defRPr>
      </a:lvl9pPr>
    </p:titleStyle>
    <p:body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p:bodyStyle>
    <p:otherStyle>
      <a:defPPr>
        <a:defRPr lang="en-US"/>
      </a:defPPr>
      <a:lvl1pPr marL="0" algn="l" defTabSz="1450278" rtl="0" eaLnBrk="1" latinLnBrk="0" hangingPunct="1">
        <a:defRPr sz="2856" kern="1200">
          <a:solidFill>
            <a:schemeClr val="tx1"/>
          </a:solidFill>
          <a:latin typeface="+mn-lt"/>
          <a:ea typeface="+mn-ea"/>
          <a:cs typeface="+mn-cs"/>
        </a:defRPr>
      </a:lvl1pPr>
      <a:lvl2pPr marL="725136" algn="l" defTabSz="1450278" rtl="0" eaLnBrk="1" latinLnBrk="0" hangingPunct="1">
        <a:defRPr sz="2856" kern="1200">
          <a:solidFill>
            <a:schemeClr val="tx1"/>
          </a:solidFill>
          <a:latin typeface="+mn-lt"/>
          <a:ea typeface="+mn-ea"/>
          <a:cs typeface="+mn-cs"/>
        </a:defRPr>
      </a:lvl2pPr>
      <a:lvl3pPr marL="1450278" algn="l" defTabSz="1450278" rtl="0" eaLnBrk="1" latinLnBrk="0" hangingPunct="1">
        <a:defRPr sz="2856" kern="1200">
          <a:solidFill>
            <a:schemeClr val="tx1"/>
          </a:solidFill>
          <a:latin typeface="+mn-lt"/>
          <a:ea typeface="+mn-ea"/>
          <a:cs typeface="+mn-cs"/>
        </a:defRPr>
      </a:lvl3pPr>
      <a:lvl4pPr marL="2175414" algn="l" defTabSz="1450278" rtl="0" eaLnBrk="1" latinLnBrk="0" hangingPunct="1">
        <a:defRPr sz="2856" kern="1200">
          <a:solidFill>
            <a:schemeClr val="tx1"/>
          </a:solidFill>
          <a:latin typeface="+mn-lt"/>
          <a:ea typeface="+mn-ea"/>
          <a:cs typeface="+mn-cs"/>
        </a:defRPr>
      </a:lvl4pPr>
      <a:lvl5pPr marL="2900552" algn="l" defTabSz="1450278" rtl="0" eaLnBrk="1" latinLnBrk="0" hangingPunct="1">
        <a:defRPr sz="2856" kern="1200">
          <a:solidFill>
            <a:schemeClr val="tx1"/>
          </a:solidFill>
          <a:latin typeface="+mn-lt"/>
          <a:ea typeface="+mn-ea"/>
          <a:cs typeface="+mn-cs"/>
        </a:defRPr>
      </a:lvl5pPr>
      <a:lvl6pPr marL="3625692" algn="l" defTabSz="1450278" rtl="0" eaLnBrk="1" latinLnBrk="0" hangingPunct="1">
        <a:defRPr sz="2856" kern="1200">
          <a:solidFill>
            <a:schemeClr val="tx1"/>
          </a:solidFill>
          <a:latin typeface="+mn-lt"/>
          <a:ea typeface="+mn-ea"/>
          <a:cs typeface="+mn-cs"/>
        </a:defRPr>
      </a:lvl6pPr>
      <a:lvl7pPr marL="4350828" algn="l" defTabSz="1450278" rtl="0" eaLnBrk="1" latinLnBrk="0" hangingPunct="1">
        <a:defRPr sz="2856" kern="1200">
          <a:solidFill>
            <a:schemeClr val="tx1"/>
          </a:solidFill>
          <a:latin typeface="+mn-lt"/>
          <a:ea typeface="+mn-ea"/>
          <a:cs typeface="+mn-cs"/>
        </a:defRPr>
      </a:lvl7pPr>
      <a:lvl8pPr marL="5075966" algn="l" defTabSz="1450278" rtl="0" eaLnBrk="1" latinLnBrk="0" hangingPunct="1">
        <a:defRPr sz="2856" kern="1200">
          <a:solidFill>
            <a:schemeClr val="tx1"/>
          </a:solidFill>
          <a:latin typeface="+mn-lt"/>
          <a:ea typeface="+mn-ea"/>
          <a:cs typeface="+mn-cs"/>
        </a:defRPr>
      </a:lvl8pPr>
      <a:lvl9pPr marL="5801104" algn="l" defTabSz="1450278" rtl="0" eaLnBrk="1" latinLnBrk="0" hangingPunct="1">
        <a:defRPr sz="28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288" userDrawn="1">
          <p15:clr>
            <a:srgbClr val="F26B43"/>
          </p15:clr>
        </p15:guide>
        <p15:guide id="3" pos="11232" userDrawn="1">
          <p15:clr>
            <a:srgbClr val="F26B43"/>
          </p15:clr>
        </p15:guide>
        <p15:guide id="4" orient="horz" pos="5669" userDrawn="1">
          <p15:clr>
            <a:srgbClr val="F26B43"/>
          </p15:clr>
        </p15:guide>
        <p15:guide id="5" orient="horz" pos="6182" userDrawn="1">
          <p15:clr>
            <a:srgbClr val="F26B43"/>
          </p15:clr>
        </p15:guide>
        <p15:guide id="6" pos="5760" userDrawn="1">
          <p15:clr>
            <a:srgbClr val="F26B43"/>
          </p15:clr>
        </p15:guide>
        <p15:guide id="7" pos="5472" userDrawn="1">
          <p15:clr>
            <a:srgbClr val="F26B43"/>
          </p15:clr>
        </p15:guide>
        <p15:guide id="8" pos="2880" userDrawn="1">
          <p15:clr>
            <a:srgbClr val="F26B43"/>
          </p15:clr>
        </p15:guide>
        <p15:guide id="9" pos="6048" userDrawn="1">
          <p15:clr>
            <a:srgbClr val="F26B43"/>
          </p15:clr>
        </p15:guide>
        <p15:guide id="10" pos="2592" userDrawn="1">
          <p15:clr>
            <a:srgbClr val="F26B43"/>
          </p15:clr>
        </p15:guide>
        <p15:guide id="11" pos="3168" userDrawn="1">
          <p15:clr>
            <a:srgbClr val="F26B43"/>
          </p15:clr>
        </p15:guide>
        <p15:guide id="12" pos="8640" userDrawn="1">
          <p15:clr>
            <a:srgbClr val="F26B43"/>
          </p15:clr>
        </p15:guide>
        <p15:guide id="13" pos="8352" userDrawn="1">
          <p15:clr>
            <a:srgbClr val="F26B43"/>
          </p15:clr>
        </p15:guide>
        <p15:guide id="14" pos="8928" userDrawn="1">
          <p15:clr>
            <a:srgbClr val="F26B43"/>
          </p15:clr>
        </p15:guide>
        <p15:guide id="15" orient="horz" pos="825" userDrawn="1">
          <p15:clr>
            <a:srgbClr val="F26B43"/>
          </p15:clr>
        </p15:guide>
        <p15:guide id="17" orient="horz" pos="1626" userDrawn="1">
          <p15:clr>
            <a:srgbClr val="F26B43"/>
          </p15:clr>
        </p15:guide>
        <p15:guide id="18" orient="horz" pos="3243" userDrawn="1">
          <p15:clr>
            <a:srgbClr val="F26B43"/>
          </p15:clr>
        </p15:guide>
        <p15:guide id="19" orient="horz" pos="2434" userDrawn="1">
          <p15:clr>
            <a:srgbClr val="F26B43"/>
          </p15:clr>
        </p15:guide>
        <p15:guide id="20" orient="horz" pos="4048" userDrawn="1">
          <p15:clr>
            <a:srgbClr val="F26B43"/>
          </p15:clr>
        </p15:guide>
        <p15:guide id="21" orient="horz" pos="485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420624" y="402709"/>
            <a:ext cx="8284464" cy="8597217"/>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9582912" y="402709"/>
            <a:ext cx="8247888" cy="859721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p:cNvSpPr>
            <a:spLocks noGrp="1"/>
          </p:cNvSpPr>
          <p:nvPr>
            <p:ph type="ftr" sz="quarter" idx="3"/>
          </p:nvPr>
        </p:nvSpPr>
        <p:spPr>
          <a:xfrm>
            <a:off x="457333" y="9584667"/>
            <a:ext cx="8229470" cy="333683"/>
          </a:xfrm>
          <a:prstGeom prst="rect">
            <a:avLst/>
          </a:prstGeom>
        </p:spPr>
        <p:txBody>
          <a:bodyPr vert="horz" lIns="0" tIns="0" rIns="0" bIns="0" rtlCol="0" anchor="ctr"/>
          <a:lstStyle>
            <a:lvl1pPr marL="0" marR="0" indent="0" algn="l" defTabSz="1371984" rtl="0" eaLnBrk="1" fontAlgn="auto" latinLnBrk="0" hangingPunct="1">
              <a:lnSpc>
                <a:spcPct val="100000"/>
              </a:lnSpc>
              <a:spcBef>
                <a:spcPts val="0"/>
              </a:spcBef>
              <a:spcAft>
                <a:spcPts val="0"/>
              </a:spcAft>
              <a:buClrTx/>
              <a:buSzTx/>
              <a:buFontTx/>
              <a:buNone/>
              <a:tabLst/>
              <a:defRPr sz="1200">
                <a:solidFill>
                  <a:schemeClr val="tx1"/>
                </a:solidFill>
                <a:latin typeface="IBM Plex Sans" panose="020B0503050203000203" pitchFamily="34" charset="0"/>
              </a:defRPr>
            </a:lvl1pPr>
          </a:lstStyle>
          <a:p>
            <a:r>
              <a:rPr lang="en-US"/>
              <a:t>Group Name / DOC ID / Month XX, 2019 / © 2019 IBM Corporation</a:t>
            </a:r>
            <a:endParaRPr lang="en-US" dirty="0"/>
          </a:p>
        </p:txBody>
      </p:sp>
      <p:sp>
        <p:nvSpPr>
          <p:cNvPr id="8" name="Slide Number Placeholder"/>
          <p:cNvSpPr>
            <a:spLocks noGrp="1"/>
          </p:cNvSpPr>
          <p:nvPr>
            <p:ph type="sldNum" sz="quarter" idx="4"/>
          </p:nvPr>
        </p:nvSpPr>
        <p:spPr>
          <a:xfrm>
            <a:off x="14173202" y="9584667"/>
            <a:ext cx="3657464" cy="333683"/>
          </a:xfrm>
          <a:prstGeom prst="rect">
            <a:avLst/>
          </a:prstGeom>
        </p:spPr>
        <p:txBody>
          <a:bodyPr vert="horz" lIns="0" tIns="0" rIns="0" bIns="0" rtlCol="0" anchor="ctr"/>
          <a:lstStyle>
            <a:lvl1pPr algn="r">
              <a:defRPr sz="120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descr="Outside edge tick marks for alignment">
            <a:extLst>
              <a:ext uri="{C183D7F6-B498-43B3-948B-1728B52AA6E4}">
                <adec:decorative xmlns:adec="http://schemas.microsoft.com/office/drawing/2017/decorative" val="0"/>
              </a:ext>
            </a:extLst>
          </p:cNvPr>
          <p:cNvGrpSpPr/>
          <p:nvPr userDrawn="1"/>
        </p:nvGrpSpPr>
        <p:grpSpPr>
          <a:xfrm>
            <a:off x="-219460" y="-221185"/>
            <a:ext cx="18728440" cy="10738894"/>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871975732"/>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57" r:id="rId19"/>
    <p:sldLayoutId id="2147483944" r:id="rId20"/>
    <p:sldLayoutId id="2147483945" r:id="rId21"/>
    <p:sldLayoutId id="2147483946" r:id="rId22"/>
    <p:sldLayoutId id="2147483947" r:id="rId23"/>
    <p:sldLayoutId id="2147483948" r:id="rId24"/>
    <p:sldLayoutId id="2147483949" r:id="rId25"/>
    <p:sldLayoutId id="2147483950" r:id="rId26"/>
    <p:sldLayoutId id="2147483951" r:id="rId27"/>
    <p:sldLayoutId id="2147483952" r:id="rId28"/>
    <p:sldLayoutId id="2147483953" r:id="rId29"/>
    <p:sldLayoutId id="2147483954" r:id="rId30"/>
    <p:sldLayoutId id="2147483955" r:id="rId31"/>
    <p:sldLayoutId id="2147483956" r:id="rId32"/>
  </p:sldLayoutIdLst>
  <p:hf hdr="0" dt="0"/>
  <p:txStyles>
    <p:titleStyle>
      <a:lvl1pPr algn="l" rtl="0" eaLnBrk="1" fontAlgn="base" hangingPunct="1">
        <a:lnSpc>
          <a:spcPct val="90000"/>
        </a:lnSpc>
        <a:spcBef>
          <a:spcPct val="0"/>
        </a:spcBef>
        <a:spcAft>
          <a:spcPct val="0"/>
        </a:spcAft>
        <a:defRPr sz="4800" b="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4440">
          <a:solidFill>
            <a:srgbClr val="191919"/>
          </a:solidFill>
          <a:latin typeface="HelvNeue Light for IBM" pitchFamily="34" charset="0"/>
        </a:defRPr>
      </a:lvl2pPr>
      <a:lvl3pPr algn="l" rtl="0" eaLnBrk="1" fontAlgn="base" hangingPunct="1">
        <a:lnSpc>
          <a:spcPct val="90000"/>
        </a:lnSpc>
        <a:spcBef>
          <a:spcPct val="0"/>
        </a:spcBef>
        <a:spcAft>
          <a:spcPct val="0"/>
        </a:spcAft>
        <a:defRPr sz="4440">
          <a:solidFill>
            <a:srgbClr val="191919"/>
          </a:solidFill>
          <a:latin typeface="HelvNeue Light for IBM" pitchFamily="34" charset="0"/>
        </a:defRPr>
      </a:lvl3pPr>
      <a:lvl4pPr algn="l" rtl="0" eaLnBrk="1" fontAlgn="base" hangingPunct="1">
        <a:lnSpc>
          <a:spcPct val="90000"/>
        </a:lnSpc>
        <a:spcBef>
          <a:spcPct val="0"/>
        </a:spcBef>
        <a:spcAft>
          <a:spcPct val="0"/>
        </a:spcAft>
        <a:defRPr sz="4440">
          <a:solidFill>
            <a:srgbClr val="191919"/>
          </a:solidFill>
          <a:latin typeface="HelvNeue Light for IBM" pitchFamily="34" charset="0"/>
        </a:defRPr>
      </a:lvl4pPr>
      <a:lvl5pPr algn="l" rtl="0" eaLnBrk="1" fontAlgn="base" hangingPunct="1">
        <a:lnSpc>
          <a:spcPct val="90000"/>
        </a:lnSpc>
        <a:spcBef>
          <a:spcPct val="0"/>
        </a:spcBef>
        <a:spcAft>
          <a:spcPct val="0"/>
        </a:spcAft>
        <a:defRPr sz="4440">
          <a:solidFill>
            <a:srgbClr val="191919"/>
          </a:solidFill>
          <a:latin typeface="HelvNeue Light for IBM" pitchFamily="34" charset="0"/>
        </a:defRPr>
      </a:lvl5pPr>
      <a:lvl6pPr marL="725136" algn="l" rtl="0" eaLnBrk="1" fontAlgn="base" hangingPunct="1">
        <a:lnSpc>
          <a:spcPct val="90000"/>
        </a:lnSpc>
        <a:spcBef>
          <a:spcPct val="0"/>
        </a:spcBef>
        <a:spcAft>
          <a:spcPct val="0"/>
        </a:spcAft>
        <a:defRPr sz="4440">
          <a:solidFill>
            <a:srgbClr val="191919"/>
          </a:solidFill>
          <a:latin typeface="HelvNeue Light for IBM" pitchFamily="34" charset="0"/>
        </a:defRPr>
      </a:lvl6pPr>
      <a:lvl7pPr marL="1450278" algn="l" rtl="0" eaLnBrk="1" fontAlgn="base" hangingPunct="1">
        <a:lnSpc>
          <a:spcPct val="90000"/>
        </a:lnSpc>
        <a:spcBef>
          <a:spcPct val="0"/>
        </a:spcBef>
        <a:spcAft>
          <a:spcPct val="0"/>
        </a:spcAft>
        <a:defRPr sz="4440">
          <a:solidFill>
            <a:srgbClr val="191919"/>
          </a:solidFill>
          <a:latin typeface="HelvNeue Light for IBM" pitchFamily="34" charset="0"/>
        </a:defRPr>
      </a:lvl7pPr>
      <a:lvl8pPr marL="2175414" algn="l" rtl="0" eaLnBrk="1" fontAlgn="base" hangingPunct="1">
        <a:lnSpc>
          <a:spcPct val="90000"/>
        </a:lnSpc>
        <a:spcBef>
          <a:spcPct val="0"/>
        </a:spcBef>
        <a:spcAft>
          <a:spcPct val="0"/>
        </a:spcAft>
        <a:defRPr sz="4440">
          <a:solidFill>
            <a:srgbClr val="191919"/>
          </a:solidFill>
          <a:latin typeface="HelvNeue Light for IBM" pitchFamily="34" charset="0"/>
        </a:defRPr>
      </a:lvl8pPr>
      <a:lvl9pPr marL="2900552" algn="l" rtl="0" eaLnBrk="1" fontAlgn="base" hangingPunct="1">
        <a:lnSpc>
          <a:spcPct val="90000"/>
        </a:lnSpc>
        <a:spcBef>
          <a:spcPct val="0"/>
        </a:spcBef>
        <a:spcAft>
          <a:spcPct val="0"/>
        </a:spcAft>
        <a:defRPr sz="4440">
          <a:solidFill>
            <a:srgbClr val="191919"/>
          </a:solidFill>
          <a:latin typeface="HelvNeue Light for IBM" pitchFamily="34" charset="0"/>
        </a:defRPr>
      </a:lvl9pPr>
    </p:titleStyle>
    <p:body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p:bodyStyle>
    <p:otherStyle>
      <a:defPPr>
        <a:defRPr lang="en-US"/>
      </a:defPPr>
      <a:lvl1pPr marL="0" algn="l" defTabSz="1450278" rtl="0" eaLnBrk="1" latinLnBrk="0" hangingPunct="1">
        <a:defRPr sz="2856" kern="1200">
          <a:solidFill>
            <a:schemeClr val="tx1"/>
          </a:solidFill>
          <a:latin typeface="+mn-lt"/>
          <a:ea typeface="+mn-ea"/>
          <a:cs typeface="+mn-cs"/>
        </a:defRPr>
      </a:lvl1pPr>
      <a:lvl2pPr marL="725136" algn="l" defTabSz="1450278" rtl="0" eaLnBrk="1" latinLnBrk="0" hangingPunct="1">
        <a:defRPr sz="2856" kern="1200">
          <a:solidFill>
            <a:schemeClr val="tx1"/>
          </a:solidFill>
          <a:latin typeface="+mn-lt"/>
          <a:ea typeface="+mn-ea"/>
          <a:cs typeface="+mn-cs"/>
        </a:defRPr>
      </a:lvl2pPr>
      <a:lvl3pPr marL="1450278" algn="l" defTabSz="1450278" rtl="0" eaLnBrk="1" latinLnBrk="0" hangingPunct="1">
        <a:defRPr sz="2856" kern="1200">
          <a:solidFill>
            <a:schemeClr val="tx1"/>
          </a:solidFill>
          <a:latin typeface="+mn-lt"/>
          <a:ea typeface="+mn-ea"/>
          <a:cs typeface="+mn-cs"/>
        </a:defRPr>
      </a:lvl3pPr>
      <a:lvl4pPr marL="2175414" algn="l" defTabSz="1450278" rtl="0" eaLnBrk="1" latinLnBrk="0" hangingPunct="1">
        <a:defRPr sz="2856" kern="1200">
          <a:solidFill>
            <a:schemeClr val="tx1"/>
          </a:solidFill>
          <a:latin typeface="+mn-lt"/>
          <a:ea typeface="+mn-ea"/>
          <a:cs typeface="+mn-cs"/>
        </a:defRPr>
      </a:lvl4pPr>
      <a:lvl5pPr marL="2900552" algn="l" defTabSz="1450278" rtl="0" eaLnBrk="1" latinLnBrk="0" hangingPunct="1">
        <a:defRPr sz="2856" kern="1200">
          <a:solidFill>
            <a:schemeClr val="tx1"/>
          </a:solidFill>
          <a:latin typeface="+mn-lt"/>
          <a:ea typeface="+mn-ea"/>
          <a:cs typeface="+mn-cs"/>
        </a:defRPr>
      </a:lvl5pPr>
      <a:lvl6pPr marL="3625692" algn="l" defTabSz="1450278" rtl="0" eaLnBrk="1" latinLnBrk="0" hangingPunct="1">
        <a:defRPr sz="2856" kern="1200">
          <a:solidFill>
            <a:schemeClr val="tx1"/>
          </a:solidFill>
          <a:latin typeface="+mn-lt"/>
          <a:ea typeface="+mn-ea"/>
          <a:cs typeface="+mn-cs"/>
        </a:defRPr>
      </a:lvl6pPr>
      <a:lvl7pPr marL="4350828" algn="l" defTabSz="1450278" rtl="0" eaLnBrk="1" latinLnBrk="0" hangingPunct="1">
        <a:defRPr sz="2856" kern="1200">
          <a:solidFill>
            <a:schemeClr val="tx1"/>
          </a:solidFill>
          <a:latin typeface="+mn-lt"/>
          <a:ea typeface="+mn-ea"/>
          <a:cs typeface="+mn-cs"/>
        </a:defRPr>
      </a:lvl7pPr>
      <a:lvl8pPr marL="5075966" algn="l" defTabSz="1450278" rtl="0" eaLnBrk="1" latinLnBrk="0" hangingPunct="1">
        <a:defRPr sz="2856" kern="1200">
          <a:solidFill>
            <a:schemeClr val="tx1"/>
          </a:solidFill>
          <a:latin typeface="+mn-lt"/>
          <a:ea typeface="+mn-ea"/>
          <a:cs typeface="+mn-cs"/>
        </a:defRPr>
      </a:lvl8pPr>
      <a:lvl9pPr marL="5801104" algn="l" defTabSz="1450278" rtl="0" eaLnBrk="1" latinLnBrk="0" hangingPunct="1">
        <a:defRPr sz="28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288" userDrawn="1">
          <p15:clr>
            <a:srgbClr val="F26B43"/>
          </p15:clr>
        </p15:guide>
        <p15:guide id="3" pos="11232" userDrawn="1">
          <p15:clr>
            <a:srgbClr val="F26B43"/>
          </p15:clr>
        </p15:guide>
        <p15:guide id="4" orient="horz" pos="5669" userDrawn="1">
          <p15:clr>
            <a:srgbClr val="F26B43"/>
          </p15:clr>
        </p15:guide>
        <p15:guide id="5" orient="horz" pos="6182" userDrawn="1">
          <p15:clr>
            <a:srgbClr val="F26B43"/>
          </p15:clr>
        </p15:guide>
        <p15:guide id="6" pos="5760" userDrawn="1">
          <p15:clr>
            <a:srgbClr val="F26B43"/>
          </p15:clr>
        </p15:guide>
        <p15:guide id="7" pos="5472" userDrawn="1">
          <p15:clr>
            <a:srgbClr val="F26B43"/>
          </p15:clr>
        </p15:guide>
        <p15:guide id="8" pos="2880" userDrawn="1">
          <p15:clr>
            <a:srgbClr val="F26B43"/>
          </p15:clr>
        </p15:guide>
        <p15:guide id="9" pos="6048" userDrawn="1">
          <p15:clr>
            <a:srgbClr val="F26B43"/>
          </p15:clr>
        </p15:guide>
        <p15:guide id="10" pos="2592" userDrawn="1">
          <p15:clr>
            <a:srgbClr val="F26B43"/>
          </p15:clr>
        </p15:guide>
        <p15:guide id="11" pos="3168" userDrawn="1">
          <p15:clr>
            <a:srgbClr val="F26B43"/>
          </p15:clr>
        </p15:guide>
        <p15:guide id="12" pos="8640" userDrawn="1">
          <p15:clr>
            <a:srgbClr val="F26B43"/>
          </p15:clr>
        </p15:guide>
        <p15:guide id="13" pos="8352" userDrawn="1">
          <p15:clr>
            <a:srgbClr val="F26B43"/>
          </p15:clr>
        </p15:guide>
        <p15:guide id="14" pos="8928" userDrawn="1">
          <p15:clr>
            <a:srgbClr val="F26B43"/>
          </p15:clr>
        </p15:guide>
        <p15:guide id="15" orient="horz" pos="825" userDrawn="1">
          <p15:clr>
            <a:srgbClr val="F26B43"/>
          </p15:clr>
        </p15:guide>
        <p15:guide id="17" orient="horz" pos="1626" userDrawn="1">
          <p15:clr>
            <a:srgbClr val="F26B43"/>
          </p15:clr>
        </p15:guide>
        <p15:guide id="18" orient="horz" pos="3243" userDrawn="1">
          <p15:clr>
            <a:srgbClr val="F26B43"/>
          </p15:clr>
        </p15:guide>
        <p15:guide id="19" orient="horz" pos="2434" userDrawn="1">
          <p15:clr>
            <a:srgbClr val="F26B43"/>
          </p15:clr>
        </p15:guide>
        <p15:guide id="20" orient="horz" pos="4048" userDrawn="1">
          <p15:clr>
            <a:srgbClr val="F26B43"/>
          </p15:clr>
        </p15:guide>
        <p15:guide id="21" orient="horz" pos="48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2.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2.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2.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2.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2.xml"/><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2.xml"/><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2.xml"/><Relationship Id="rId5" Type="http://schemas.openxmlformats.org/officeDocument/2006/relationships/image" Target="../media/image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2.xml"/><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2.xml"/><Relationship Id="rId4" Type="http://schemas.openxmlformats.org/officeDocument/2006/relationships/image" Target="../media/image26.sv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2.xml"/><Relationship Id="rId4" Type="http://schemas.openxmlformats.org/officeDocument/2006/relationships/image" Target="../media/image26.sv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2.xml"/><Relationship Id="rId4" Type="http://schemas.openxmlformats.org/officeDocument/2006/relationships/image" Target="../media/image26.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67.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E5E00-D555-8D42-9F79-C2D2F8CCA484}"/>
              </a:ext>
            </a:extLst>
          </p:cNvPr>
          <p:cNvSpPr>
            <a:spLocks noGrp="1"/>
          </p:cNvSpPr>
          <p:nvPr>
            <p:ph type="title"/>
          </p:nvPr>
        </p:nvSpPr>
        <p:spPr/>
        <p:txBody>
          <a:bodyPr/>
          <a:lstStyle/>
          <a:p>
            <a:r>
              <a:rPr lang="en-US" b="0" dirty="0">
                <a:solidFill>
                  <a:srgbClr val="0062FF"/>
                </a:solidFill>
                <a:latin typeface="IBM Plex Sans SemiBold" panose="020B0703050203000203" pitchFamily="34" charset="0"/>
              </a:rPr>
              <a:t>Cybersecurity</a:t>
            </a:r>
            <a:br>
              <a:rPr lang="en-US" dirty="0">
                <a:latin typeface="IBM Plex Sans SemiBold" panose="020B0703050203000203" pitchFamily="34" charset="0"/>
              </a:rPr>
            </a:br>
            <a:r>
              <a:rPr lang="en-US" sz="13300" b="0" dirty="0">
                <a:latin typeface="IBM Plex Sans SemiBold" panose="020B0703050203000203" pitchFamily="34" charset="0"/>
              </a:rPr>
              <a:t>Activity </a:t>
            </a:r>
            <a:r>
              <a:rPr lang="pt-BR" sz="13300" b="0" dirty="0">
                <a:latin typeface="IBM Plex Sans SemiBold" panose="020B0703050203000203" pitchFamily="34" charset="0"/>
              </a:rPr>
              <a:t>Kit</a:t>
            </a:r>
            <a:br>
              <a:rPr lang="pt-BR" dirty="0"/>
            </a:br>
            <a:endParaRPr lang="pt-BR" dirty="0"/>
          </a:p>
        </p:txBody>
      </p:sp>
      <p:sp>
        <p:nvSpPr>
          <p:cNvPr id="3" name="Espaço Reservado para Rodapé 2">
            <a:extLst>
              <a:ext uri="{FF2B5EF4-FFF2-40B4-BE49-F238E27FC236}">
                <a16:creationId xmlns:a16="http://schemas.microsoft.com/office/drawing/2014/main" id="{47103D91-E680-7842-8B19-5CB2C18E020C}"/>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DB6A1CA3-842A-144C-96C9-F4525218CA74}"/>
              </a:ext>
            </a:extLst>
          </p:cNvPr>
          <p:cNvSpPr>
            <a:spLocks noGrp="1"/>
          </p:cNvSpPr>
          <p:nvPr>
            <p:ph type="sldNum" sz="quarter" idx="11"/>
          </p:nvPr>
        </p:nvSpPr>
        <p:spPr/>
        <p:txBody>
          <a:bodyPr/>
          <a:lstStyle/>
          <a:p>
            <a:fld id="{59395FB3-9C97-154F-86B2-7E381B951268}" type="slidenum">
              <a:rPr lang="en-US" smtClean="0"/>
              <a:pPr/>
              <a:t>1</a:t>
            </a:fld>
            <a:endParaRPr lang="en-US" dirty="0"/>
          </a:p>
        </p:txBody>
      </p:sp>
      <p:pic>
        <p:nvPicPr>
          <p:cNvPr id="16" name="Picture 15">
            <a:extLst>
              <a:ext uri="{FF2B5EF4-FFF2-40B4-BE49-F238E27FC236}">
                <a16:creationId xmlns:a16="http://schemas.microsoft.com/office/drawing/2014/main" id="{1D607851-61B9-4657-B38C-1A059F5A3D75}"/>
              </a:ext>
            </a:extLst>
          </p:cNvPr>
          <p:cNvPicPr>
            <a:picLocks noChangeAspect="1"/>
          </p:cNvPicPr>
          <p:nvPr/>
        </p:nvPicPr>
        <p:blipFill>
          <a:blip r:embed="rId3"/>
          <a:stretch>
            <a:fillRect/>
          </a:stretch>
        </p:blipFill>
        <p:spPr>
          <a:xfrm>
            <a:off x="14173200" y="7079449"/>
            <a:ext cx="3578946" cy="1808113"/>
          </a:xfrm>
          <a:prstGeom prst="rect">
            <a:avLst/>
          </a:prstGeom>
        </p:spPr>
      </p:pic>
    </p:spTree>
    <p:extLst>
      <p:ext uri="{BB962C8B-B14F-4D97-AF65-F5344CB8AC3E}">
        <p14:creationId xmlns:p14="http://schemas.microsoft.com/office/powerpoint/2010/main" val="53268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2F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pt-BR" sz="16000" dirty="0"/>
              <a:t>Protecting</a:t>
            </a:r>
            <a:br>
              <a:rPr lang="pt-BR" sz="16000" dirty="0"/>
            </a:br>
            <a:r>
              <a:rPr lang="pt-BR" sz="16000" dirty="0"/>
              <a:t>yourself</a:t>
            </a: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10</a:t>
            </a:fld>
            <a:endParaRPr lang="en-US" dirty="0"/>
          </a:p>
        </p:txBody>
      </p:sp>
      <p:pic>
        <p:nvPicPr>
          <p:cNvPr id="6" name="Picture 5">
            <a:extLst>
              <a:ext uri="{FF2B5EF4-FFF2-40B4-BE49-F238E27FC236}">
                <a16:creationId xmlns:a16="http://schemas.microsoft.com/office/drawing/2014/main" id="{8B6C9885-096E-490D-8BB5-DB7353A7E8D0}"/>
              </a:ext>
            </a:extLst>
          </p:cNvPr>
          <p:cNvPicPr>
            <a:picLocks noChangeAspect="1"/>
          </p:cNvPicPr>
          <p:nvPr/>
        </p:nvPicPr>
        <p:blipFill>
          <a:blip r:embed="rId2"/>
          <a:stretch>
            <a:fillRect/>
          </a:stretch>
        </p:blipFill>
        <p:spPr>
          <a:xfrm>
            <a:off x="12037289" y="183049"/>
            <a:ext cx="5793511" cy="10296525"/>
          </a:xfrm>
          <a:prstGeom prst="rect">
            <a:avLst/>
          </a:prstGeom>
        </p:spPr>
      </p:pic>
    </p:spTree>
    <p:extLst>
      <p:ext uri="{BB962C8B-B14F-4D97-AF65-F5344CB8AC3E}">
        <p14:creationId xmlns:p14="http://schemas.microsoft.com/office/powerpoint/2010/main" val="25762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9C634-9DBA-8145-91F6-068229927F5D}"/>
              </a:ext>
            </a:extLst>
          </p:cNvPr>
          <p:cNvSpPr>
            <a:spLocks noGrp="1"/>
          </p:cNvSpPr>
          <p:nvPr>
            <p:ph type="title"/>
          </p:nvPr>
        </p:nvSpPr>
        <p:spPr>
          <a:xfrm>
            <a:off x="274322" y="1319133"/>
            <a:ext cx="17556344" cy="7680791"/>
          </a:xfrm>
        </p:spPr>
        <p:txBody>
          <a:bodyPr/>
          <a:lstStyle/>
          <a:p>
            <a:r>
              <a:rPr lang="pt-BR" sz="16000" dirty="0" err="1"/>
              <a:t>What</a:t>
            </a:r>
            <a:r>
              <a:rPr lang="pt-BR" sz="16000" dirty="0"/>
              <a:t> do </a:t>
            </a:r>
            <a:r>
              <a:rPr lang="pt-BR" sz="16000" dirty="0" err="1"/>
              <a:t>you</a:t>
            </a:r>
            <a:r>
              <a:rPr lang="pt-BR" sz="16000" dirty="0"/>
              <a:t> </a:t>
            </a:r>
            <a:br>
              <a:rPr lang="pt-BR" sz="16000" dirty="0"/>
            </a:br>
            <a:r>
              <a:rPr lang="pt-BR" sz="16000" dirty="0" err="1"/>
              <a:t>think</a:t>
            </a:r>
            <a:r>
              <a:rPr lang="pt-BR" sz="16000" dirty="0"/>
              <a:t> </a:t>
            </a:r>
            <a:r>
              <a:rPr lang="pt-BR" sz="16000" dirty="0" err="1"/>
              <a:t>your</a:t>
            </a:r>
            <a:r>
              <a:rPr lang="pt-BR" sz="16000" dirty="0"/>
              <a:t> </a:t>
            </a:r>
            <a:r>
              <a:rPr lang="pt-BR" sz="16000" dirty="0">
                <a:solidFill>
                  <a:srgbClr val="0062FF"/>
                </a:solidFill>
              </a:rPr>
              <a:t>points </a:t>
            </a:r>
            <a:r>
              <a:rPr lang="pt-BR" sz="16000" dirty="0" err="1">
                <a:solidFill>
                  <a:srgbClr val="0062FF"/>
                </a:solidFill>
              </a:rPr>
              <a:t>of</a:t>
            </a:r>
            <a:r>
              <a:rPr lang="pt-BR" sz="16000" dirty="0">
                <a:solidFill>
                  <a:srgbClr val="0062FF"/>
                </a:solidFill>
              </a:rPr>
              <a:t> </a:t>
            </a:r>
            <a:r>
              <a:rPr lang="pt-BR" sz="16000" dirty="0" err="1">
                <a:solidFill>
                  <a:srgbClr val="0062FF"/>
                </a:solidFill>
              </a:rPr>
              <a:t>risk</a:t>
            </a:r>
            <a:r>
              <a:rPr lang="pt-BR" sz="16000" dirty="0"/>
              <a:t> are?</a:t>
            </a:r>
          </a:p>
        </p:txBody>
      </p:sp>
      <p:sp>
        <p:nvSpPr>
          <p:cNvPr id="3" name="Espaço Reservado para Rodapé 2">
            <a:extLst>
              <a:ext uri="{FF2B5EF4-FFF2-40B4-BE49-F238E27FC236}">
                <a16:creationId xmlns:a16="http://schemas.microsoft.com/office/drawing/2014/main" id="{3F8FC259-ED9A-D641-8A61-224BF922A13A}"/>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5A92F239-68D2-AB4B-AF81-7EF6D5B7881E}"/>
              </a:ext>
            </a:extLst>
          </p:cNvPr>
          <p:cNvSpPr>
            <a:spLocks noGrp="1"/>
          </p:cNvSpPr>
          <p:nvPr>
            <p:ph type="sldNum" sz="quarter" idx="11"/>
          </p:nvPr>
        </p:nvSpPr>
        <p:spPr/>
        <p:txBody>
          <a:bodyPr/>
          <a:lstStyle/>
          <a:p>
            <a:fld id="{59395FB3-9C97-154F-86B2-7E381B951268}" type="slidenum">
              <a:rPr lang="en-US" smtClean="0"/>
              <a:pPr/>
              <a:t>11</a:t>
            </a:fld>
            <a:endParaRPr lang="en-US" dirty="0"/>
          </a:p>
        </p:txBody>
      </p:sp>
      <p:sp>
        <p:nvSpPr>
          <p:cNvPr id="5" name="Espaço Reservado para Rodapé 2">
            <a:extLst>
              <a:ext uri="{FF2B5EF4-FFF2-40B4-BE49-F238E27FC236}">
                <a16:creationId xmlns:a16="http://schemas.microsoft.com/office/drawing/2014/main" id="{CD1CCAE9-79CB-C649-8976-531A36346719}"/>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Exercise </a:t>
            </a:r>
          </a:p>
        </p:txBody>
      </p:sp>
    </p:spTree>
    <p:extLst>
      <p:ext uri="{BB962C8B-B14F-4D97-AF65-F5344CB8AC3E}">
        <p14:creationId xmlns:p14="http://schemas.microsoft.com/office/powerpoint/2010/main" val="81031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6600" b="1" dirty="0" err="1">
                <a:solidFill>
                  <a:srgbClr val="0062FF"/>
                </a:solidFill>
              </a:rPr>
              <a:t>Ground</a:t>
            </a:r>
            <a:r>
              <a:rPr lang="pt-BR" sz="16600" b="1" dirty="0">
                <a:solidFill>
                  <a:srgbClr val="0062FF"/>
                </a:solidFill>
              </a:rPr>
              <a:t> </a:t>
            </a:r>
            <a:br>
              <a:rPr lang="pt-BR" sz="16600" b="1" dirty="0">
                <a:solidFill>
                  <a:srgbClr val="0062FF"/>
                </a:solidFill>
              </a:rPr>
            </a:br>
            <a:r>
              <a:rPr lang="pt-BR" sz="16600" b="1" dirty="0" err="1">
                <a:solidFill>
                  <a:srgbClr val="0062FF"/>
                </a:solidFill>
              </a:rPr>
              <a:t>Rules</a:t>
            </a:r>
            <a:endParaRPr lang="pt-BR" sz="16600" b="1" dirty="0">
              <a:solidFill>
                <a:srgbClr val="0062FF"/>
              </a:solidFill>
            </a:endParaRP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9582912" y="1315844"/>
            <a:ext cx="8247888" cy="7684082"/>
          </a:xfrm>
        </p:spPr>
        <p:txBody>
          <a:bodyPr/>
          <a:lstStyle/>
          <a:p>
            <a:pPr marL="457200" indent="-457200">
              <a:buFont typeface="IBM Plex Sans" panose="020B0503050203000203" pitchFamily="34" charset="0"/>
              <a:buChar char="—"/>
            </a:pPr>
            <a:r>
              <a:rPr lang="pt-BR" dirty="0"/>
              <a:t>Show, don’t tell </a:t>
            </a:r>
          </a:p>
          <a:p>
            <a:pPr marL="457200" indent="-457200">
              <a:buFont typeface="IBM Plex Sans" panose="020B0503050203000203" pitchFamily="34" charset="0"/>
              <a:buChar char="—"/>
            </a:pPr>
            <a:r>
              <a:rPr lang="pt-BR" dirty="0"/>
              <a:t>Less talking, more writing </a:t>
            </a:r>
          </a:p>
          <a:p>
            <a:pPr marL="457200" indent="-457200">
              <a:buFont typeface="IBM Plex Sans" panose="020B0503050203000203" pitchFamily="34" charset="0"/>
              <a:buChar char="—"/>
            </a:pPr>
            <a:r>
              <a:rPr lang="pt-BR" dirty="0"/>
              <a:t>Less writing, more drawing </a:t>
            </a:r>
          </a:p>
          <a:p>
            <a:pPr marL="457200" indent="-457200">
              <a:buFont typeface="IBM Plex Sans" panose="020B0503050203000203" pitchFamily="34" charset="0"/>
              <a:buChar char="—"/>
            </a:pPr>
            <a:r>
              <a:rPr lang="pt-BR" dirty="0"/>
              <a:t>Everyone has a Sharpie </a:t>
            </a:r>
          </a:p>
          <a:p>
            <a:pPr marL="457200" indent="-457200">
              <a:buFont typeface="IBM Plex Sans" panose="020B0503050203000203" pitchFamily="34" charset="0"/>
              <a:buChar char="—"/>
            </a:pPr>
            <a:r>
              <a:rPr lang="pt-BR" dirty="0"/>
              <a:t>Quantity over quality </a:t>
            </a:r>
          </a:p>
          <a:p>
            <a:pPr marL="457200" indent="-457200">
              <a:buFont typeface="IBM Plex Sans" panose="020B0503050203000203" pitchFamily="34" charset="0"/>
              <a:buChar char="—"/>
            </a:pPr>
            <a:r>
              <a:rPr lang="pt-BR" dirty="0"/>
              <a:t>Fail early, learn fast </a:t>
            </a:r>
          </a:p>
          <a:p>
            <a:pPr marL="457200" indent="-457200">
              <a:buFont typeface="IBM Plex Sans" panose="020B0503050203000203" pitchFamily="34" charset="0"/>
              <a:buChar char="—"/>
            </a:pPr>
            <a:r>
              <a:rPr lang="pt-BR" dirty="0"/>
              <a:t>Encourage the absurd </a:t>
            </a:r>
          </a:p>
          <a:p>
            <a:pPr marL="457200" indent="-457200">
              <a:buFont typeface="IBM Plex Sans" panose="020B0503050203000203" pitchFamily="34" charset="0"/>
              <a:buChar char="—"/>
            </a:pPr>
            <a:r>
              <a:rPr lang="pt-BR" dirty="0"/>
              <a:t>Embrace discomfort</a:t>
            </a:r>
          </a:p>
          <a:p>
            <a:pPr marL="457200" indent="-457200">
              <a:buFont typeface="IBM Plex Sans" panose="020B0503050203000203" pitchFamily="34" charset="0"/>
              <a:buChar char="—"/>
            </a:pPr>
            <a:r>
              <a:rPr lang="pt-BR" dirty="0"/>
              <a:t>Yes! And... </a:t>
            </a:r>
          </a:p>
          <a:p>
            <a:pPr marL="457200" indent="-457200">
              <a:buFont typeface="IBM Plex Sans" panose="020B0503050203000203" pitchFamily="34" charset="0"/>
              <a:buChar char="—"/>
            </a:pPr>
            <a:r>
              <a:rPr lang="pt-BR" dirty="0"/>
              <a:t>Have fun!</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12</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Exercise </a:t>
            </a:r>
          </a:p>
        </p:txBody>
      </p:sp>
    </p:spTree>
    <p:extLst>
      <p:ext uri="{BB962C8B-B14F-4D97-AF65-F5344CB8AC3E}">
        <p14:creationId xmlns:p14="http://schemas.microsoft.com/office/powerpoint/2010/main" val="91030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457333" y="1315844"/>
            <a:ext cx="8247888" cy="4769646"/>
          </a:xfrm>
        </p:spPr>
        <p:txBody>
          <a:bodyPr/>
          <a:lstStyle/>
          <a:p>
            <a:r>
              <a:rPr lang="pt-BR" dirty="0" err="1"/>
              <a:t>Individually</a:t>
            </a:r>
            <a:r>
              <a:rPr lang="pt-BR" dirty="0"/>
              <a:t>, </a:t>
            </a:r>
            <a:r>
              <a:rPr lang="pt-BR" dirty="0" err="1"/>
              <a:t>make</a:t>
            </a:r>
            <a:r>
              <a:rPr lang="pt-BR" dirty="0"/>
              <a:t> a note </a:t>
            </a:r>
            <a:r>
              <a:rPr lang="pt-BR" dirty="0" err="1"/>
              <a:t>of</a:t>
            </a:r>
            <a:r>
              <a:rPr lang="pt-BR" dirty="0"/>
              <a:t> </a:t>
            </a:r>
            <a:r>
              <a:rPr lang="pt-BR" dirty="0" err="1"/>
              <a:t>things</a:t>
            </a:r>
            <a:r>
              <a:rPr lang="pt-BR" dirty="0"/>
              <a:t> </a:t>
            </a:r>
            <a:br>
              <a:rPr lang="pt-BR" dirty="0"/>
            </a:br>
            <a:r>
              <a:rPr lang="pt-BR" dirty="0" err="1"/>
              <a:t>you</a:t>
            </a:r>
            <a:r>
              <a:rPr lang="pt-BR" dirty="0"/>
              <a:t> come </a:t>
            </a:r>
            <a:r>
              <a:rPr lang="pt-BR" dirty="0" err="1"/>
              <a:t>into</a:t>
            </a:r>
            <a:r>
              <a:rPr lang="pt-BR" dirty="0"/>
              <a:t> </a:t>
            </a:r>
            <a:r>
              <a:rPr lang="pt-BR" dirty="0" err="1"/>
              <a:t>contact</a:t>
            </a:r>
            <a:r>
              <a:rPr lang="pt-BR" dirty="0"/>
              <a:t> </a:t>
            </a:r>
            <a:r>
              <a:rPr lang="pt-BR" dirty="0" err="1"/>
              <a:t>with</a:t>
            </a:r>
            <a:r>
              <a:rPr lang="pt-BR" dirty="0"/>
              <a:t> </a:t>
            </a:r>
            <a:r>
              <a:rPr lang="pt-BR" dirty="0" err="1"/>
              <a:t>every</a:t>
            </a:r>
            <a:r>
              <a:rPr lang="pt-BR" dirty="0"/>
              <a:t> </a:t>
            </a:r>
            <a:r>
              <a:rPr lang="pt-BR" dirty="0" err="1"/>
              <a:t>day</a:t>
            </a:r>
            <a:r>
              <a:rPr lang="pt-BR" dirty="0"/>
              <a:t> </a:t>
            </a:r>
            <a:br>
              <a:rPr lang="pt-BR" dirty="0"/>
            </a:br>
            <a:r>
              <a:rPr lang="pt-BR" dirty="0" err="1"/>
              <a:t>that</a:t>
            </a:r>
            <a:r>
              <a:rPr lang="pt-BR" dirty="0"/>
              <a:t> </a:t>
            </a:r>
            <a:r>
              <a:rPr lang="pt-BR" dirty="0" err="1"/>
              <a:t>could</a:t>
            </a:r>
            <a:r>
              <a:rPr lang="pt-BR" dirty="0"/>
              <a:t> </a:t>
            </a:r>
            <a:r>
              <a:rPr lang="pt-BR" dirty="0" err="1"/>
              <a:t>put</a:t>
            </a:r>
            <a:r>
              <a:rPr lang="pt-BR" dirty="0"/>
              <a:t> </a:t>
            </a:r>
            <a:r>
              <a:rPr lang="pt-BR" dirty="0" err="1"/>
              <a:t>you</a:t>
            </a:r>
            <a:r>
              <a:rPr lang="pt-BR" dirty="0"/>
              <a:t> </a:t>
            </a:r>
            <a:r>
              <a:rPr lang="pt-BR" dirty="0" err="1"/>
              <a:t>at</a:t>
            </a:r>
            <a:r>
              <a:rPr lang="pt-BR" dirty="0"/>
              <a:t> </a:t>
            </a:r>
            <a:r>
              <a:rPr lang="pt-BR" dirty="0" err="1"/>
              <a:t>risk</a:t>
            </a:r>
            <a:endParaRPr lang="pt-BR" dirty="0"/>
          </a:p>
          <a:p>
            <a:r>
              <a:rPr lang="pt-BR" dirty="0" err="1"/>
              <a:t>Each</a:t>
            </a:r>
            <a:r>
              <a:rPr lang="pt-BR" dirty="0"/>
              <a:t> </a:t>
            </a:r>
            <a:r>
              <a:rPr lang="pt-BR" dirty="0" err="1"/>
              <a:t>team</a:t>
            </a:r>
            <a:r>
              <a:rPr lang="pt-BR" dirty="0"/>
              <a:t> </a:t>
            </a:r>
            <a:r>
              <a:rPr lang="pt-BR" dirty="0" err="1"/>
              <a:t>member</a:t>
            </a:r>
            <a:r>
              <a:rPr lang="pt-BR" dirty="0"/>
              <a:t> </a:t>
            </a:r>
            <a:r>
              <a:rPr lang="pt-BR" dirty="0" err="1"/>
              <a:t>generates</a:t>
            </a:r>
            <a:r>
              <a:rPr lang="pt-BR" dirty="0"/>
              <a:t> </a:t>
            </a:r>
            <a:r>
              <a:rPr lang="pt-BR" dirty="0" err="1"/>
              <a:t>at</a:t>
            </a:r>
            <a:r>
              <a:rPr lang="pt-BR" dirty="0"/>
              <a:t> </a:t>
            </a:r>
            <a:r>
              <a:rPr lang="pt-BR" dirty="0" err="1"/>
              <a:t>least</a:t>
            </a:r>
            <a:r>
              <a:rPr lang="pt-BR" dirty="0"/>
              <a:t> </a:t>
            </a:r>
            <a:br>
              <a:rPr lang="pt-BR" dirty="0"/>
            </a:br>
            <a:r>
              <a:rPr lang="pt-BR" b="1" dirty="0"/>
              <a:t>3 points </a:t>
            </a:r>
            <a:r>
              <a:rPr lang="pt-BR" b="1" dirty="0" err="1"/>
              <a:t>of</a:t>
            </a:r>
            <a:r>
              <a:rPr lang="pt-BR" b="1" dirty="0"/>
              <a:t> </a:t>
            </a:r>
            <a:r>
              <a:rPr lang="pt-BR" b="1" dirty="0" err="1"/>
              <a:t>risk</a:t>
            </a:r>
            <a:endParaRPr lang="pt-BR" b="1" dirty="0"/>
          </a:p>
          <a:p>
            <a:r>
              <a:rPr lang="pt-BR" dirty="0" err="1"/>
              <a:t>Not</a:t>
            </a:r>
            <a:r>
              <a:rPr lang="pt-BR" dirty="0"/>
              <a:t> too </a:t>
            </a:r>
            <a:r>
              <a:rPr lang="pt-BR" dirty="0" err="1"/>
              <a:t>much</a:t>
            </a:r>
            <a:r>
              <a:rPr lang="pt-BR" dirty="0"/>
              <a:t> </a:t>
            </a:r>
            <a:r>
              <a:rPr lang="pt-BR" dirty="0" err="1"/>
              <a:t>detail</a:t>
            </a:r>
            <a:r>
              <a:rPr lang="pt-BR" dirty="0"/>
              <a:t>—</a:t>
            </a:r>
            <a:r>
              <a:rPr lang="pt-BR" dirty="0" err="1"/>
              <a:t>be</a:t>
            </a:r>
            <a:r>
              <a:rPr lang="pt-BR" dirty="0"/>
              <a:t> visual</a:t>
            </a:r>
          </a:p>
          <a:p>
            <a:r>
              <a:rPr lang="pt-BR" dirty="0" err="1"/>
              <a:t>Put</a:t>
            </a:r>
            <a:r>
              <a:rPr lang="pt-BR" dirty="0"/>
              <a:t> </a:t>
            </a:r>
            <a:r>
              <a:rPr lang="pt-BR" dirty="0" err="1"/>
              <a:t>each</a:t>
            </a:r>
            <a:r>
              <a:rPr lang="pt-BR" dirty="0"/>
              <a:t> </a:t>
            </a:r>
            <a:r>
              <a:rPr lang="pt-BR" dirty="0" err="1"/>
              <a:t>vignette</a:t>
            </a:r>
            <a:r>
              <a:rPr lang="pt-BR" dirty="0"/>
              <a:t> </a:t>
            </a:r>
            <a:r>
              <a:rPr lang="pt-BR" dirty="0" err="1"/>
              <a:t>up</a:t>
            </a:r>
            <a:r>
              <a:rPr lang="pt-BR" dirty="0"/>
              <a:t> </a:t>
            </a:r>
            <a:r>
              <a:rPr lang="pt-BR" dirty="0" err="1"/>
              <a:t>on</a:t>
            </a:r>
            <a:r>
              <a:rPr lang="pt-BR" dirty="0"/>
              <a:t> </a:t>
            </a:r>
            <a:r>
              <a:rPr lang="pt-BR" dirty="0" err="1"/>
              <a:t>the</a:t>
            </a:r>
            <a:r>
              <a:rPr lang="pt-BR" dirty="0"/>
              <a:t> </a:t>
            </a:r>
            <a:r>
              <a:rPr lang="pt-BR" dirty="0" err="1"/>
              <a:t>wall</a:t>
            </a:r>
            <a:endParaRPr lang="pt-BR" dirty="0"/>
          </a:p>
          <a:p>
            <a:r>
              <a:rPr lang="pt-BR" dirty="0"/>
              <a:t>Cluster similar </a:t>
            </a:r>
            <a:r>
              <a:rPr lang="pt-BR" dirty="0" err="1"/>
              <a:t>ideas</a:t>
            </a:r>
            <a:endParaRPr lang="pt-BR" dirty="0"/>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13</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Exercise </a:t>
            </a:r>
          </a:p>
        </p:txBody>
      </p:sp>
      <p:sp>
        <p:nvSpPr>
          <p:cNvPr id="9" name="Espaço Reservado para Texto 2">
            <a:extLst>
              <a:ext uri="{FF2B5EF4-FFF2-40B4-BE49-F238E27FC236}">
                <a16:creationId xmlns:a16="http://schemas.microsoft.com/office/drawing/2014/main" id="{42426821-9FDD-1E49-9468-B2A52A71FC87}"/>
              </a:ext>
            </a:extLst>
          </p:cNvPr>
          <p:cNvSpPr txBox="1">
            <a:spLocks/>
          </p:cNvSpPr>
          <p:nvPr/>
        </p:nvSpPr>
        <p:spPr>
          <a:xfrm>
            <a:off x="457333" y="7504386"/>
            <a:ext cx="6826336" cy="1322119"/>
          </a:xfrm>
          <a:prstGeom prst="rect">
            <a:avLst/>
          </a:prstGeom>
        </p:spPr>
        <p:txBody>
          <a:bodyPr vert="horz" lIns="0" tIns="0" rIns="0" bIns="0" rtlCol="0">
            <a:noAutofit/>
          </a:bodyPr>
          <a:lst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sz="9600" b="1" kern="0" dirty="0">
                <a:solidFill>
                  <a:srgbClr val="0062FF"/>
                </a:solidFill>
              </a:rPr>
              <a:t>15 minutes</a:t>
            </a:r>
          </a:p>
        </p:txBody>
      </p:sp>
      <p:sp>
        <p:nvSpPr>
          <p:cNvPr id="10" name="Rectangle">
            <a:extLst>
              <a:ext uri="{FF2B5EF4-FFF2-40B4-BE49-F238E27FC236}">
                <a16:creationId xmlns:a16="http://schemas.microsoft.com/office/drawing/2014/main" id="{E6F25208-6473-234F-B5B8-246AB582B9FC}"/>
              </a:ext>
            </a:extLst>
          </p:cNvPr>
          <p:cNvSpPr/>
          <p:nvPr/>
        </p:nvSpPr>
        <p:spPr>
          <a:xfrm>
            <a:off x="9144000" y="-1"/>
            <a:ext cx="9144000" cy="10296525"/>
          </a:xfrm>
          <a:prstGeom prst="rect">
            <a:avLst/>
          </a:prstGeom>
          <a:solidFill>
            <a:schemeClr val="tx1"/>
          </a:solidFill>
          <a:ln w="12700">
            <a:miter lim="400000"/>
          </a:ln>
        </p:spPr>
        <p:txBody>
          <a:bodyPr lIns="36000" tIns="36000" rIns="36000" bIns="36000"/>
          <a:lstStyle/>
          <a:p>
            <a:pPr>
              <a:lnSpc>
                <a:spcPct val="100000"/>
              </a:lnSpc>
              <a:defRPr sz="1300">
                <a:solidFill>
                  <a:srgbClr val="BB8EFF"/>
                </a:solidFill>
                <a:latin typeface="IBM Plex Sans Light"/>
                <a:ea typeface="IBM Plex Sans Light"/>
                <a:cs typeface="IBM Plex Sans Light"/>
                <a:sym typeface="IBM Plex Sans Light"/>
              </a:defRPr>
            </a:pPr>
            <a:endParaRPr/>
          </a:p>
        </p:txBody>
      </p:sp>
      <p:sp>
        <p:nvSpPr>
          <p:cNvPr id="11" name="Sketch + Headline + Caption">
            <a:extLst>
              <a:ext uri="{FF2B5EF4-FFF2-40B4-BE49-F238E27FC236}">
                <a16:creationId xmlns:a16="http://schemas.microsoft.com/office/drawing/2014/main" id="{FE48DF8E-9CAB-3243-97ED-B9435293A6CD}"/>
              </a:ext>
            </a:extLst>
          </p:cNvPr>
          <p:cNvSpPr txBox="1"/>
          <p:nvPr/>
        </p:nvSpPr>
        <p:spPr>
          <a:xfrm>
            <a:off x="10727060" y="8165445"/>
            <a:ext cx="6014724" cy="424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defTabSz="914400">
              <a:lnSpc>
                <a:spcPts val="2400"/>
              </a:lnSpc>
              <a:defRPr sz="1600"/>
            </a:lvl1pPr>
          </a:lstStyle>
          <a:p>
            <a:r>
              <a:rPr sz="2800" b="1" dirty="0">
                <a:solidFill>
                  <a:schemeClr val="bg1"/>
                </a:solidFill>
              </a:rPr>
              <a:t>Sketch + Headline + Caption</a:t>
            </a:r>
          </a:p>
        </p:txBody>
      </p:sp>
      <p:pic>
        <p:nvPicPr>
          <p:cNvPr id="12" name="Post-it_Page_3 copy.png" descr="Post-it_Page_3 copy.png">
            <a:extLst>
              <a:ext uri="{FF2B5EF4-FFF2-40B4-BE49-F238E27FC236}">
                <a16:creationId xmlns:a16="http://schemas.microsoft.com/office/drawing/2014/main" id="{3A645A89-3C78-5940-A61F-F108B19DE9FE}"/>
              </a:ext>
            </a:extLst>
          </p:cNvPr>
          <p:cNvPicPr>
            <a:picLocks noChangeAspect="1"/>
          </p:cNvPicPr>
          <p:nvPr/>
        </p:nvPicPr>
        <p:blipFill>
          <a:blip r:embed="rId3"/>
          <a:srcRect l="23791" t="26873" r="52417" b="39479"/>
          <a:stretch>
            <a:fillRect/>
          </a:stretch>
        </p:blipFill>
        <p:spPr>
          <a:xfrm rot="60000">
            <a:off x="10144391" y="2206573"/>
            <a:ext cx="3559243" cy="3559243"/>
          </a:xfrm>
          <a:prstGeom prst="rect">
            <a:avLst/>
          </a:prstGeom>
          <a:ln w="12700">
            <a:miter lim="400000"/>
          </a:ln>
          <a:effectLst>
            <a:outerShdw blurRad="190500" dist="8455" dir="5400000" rotWithShape="0">
              <a:srgbClr val="000000">
                <a:alpha val="50000"/>
              </a:srgbClr>
            </a:outerShdw>
          </a:effectLst>
        </p:spPr>
      </p:pic>
      <p:pic>
        <p:nvPicPr>
          <p:cNvPr id="13" name="Post-it_Page_3 copy.png" descr="Post-it_Page_3 copy.png">
            <a:extLst>
              <a:ext uri="{FF2B5EF4-FFF2-40B4-BE49-F238E27FC236}">
                <a16:creationId xmlns:a16="http://schemas.microsoft.com/office/drawing/2014/main" id="{EFEB73FB-EAEF-2348-A06F-477D8BC21BBF}"/>
              </a:ext>
            </a:extLst>
          </p:cNvPr>
          <p:cNvPicPr>
            <a:picLocks noChangeAspect="1"/>
          </p:cNvPicPr>
          <p:nvPr/>
        </p:nvPicPr>
        <p:blipFill>
          <a:blip r:embed="rId3"/>
          <a:srcRect l="42952" t="20775" r="33256" b="45576"/>
          <a:stretch>
            <a:fillRect/>
          </a:stretch>
        </p:blipFill>
        <p:spPr>
          <a:xfrm rot="21420000">
            <a:off x="13922371" y="2146662"/>
            <a:ext cx="3559243" cy="3559243"/>
          </a:xfrm>
          <a:prstGeom prst="rect">
            <a:avLst/>
          </a:prstGeom>
          <a:solidFill>
            <a:srgbClr val="97C1FF"/>
          </a:solidFill>
          <a:ln w="12700">
            <a:miter lim="400000"/>
          </a:ln>
          <a:effectLst>
            <a:outerShdw blurRad="190500" dist="8455" dir="5400000" rotWithShape="0">
              <a:srgbClr val="000000">
                <a:alpha val="50000"/>
              </a:srgbClr>
            </a:outerShdw>
          </a:effectLst>
        </p:spPr>
      </p:pic>
    </p:spTree>
    <p:extLst>
      <p:ext uri="{BB962C8B-B14F-4D97-AF65-F5344CB8AC3E}">
        <p14:creationId xmlns:p14="http://schemas.microsoft.com/office/powerpoint/2010/main" val="173305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457333" y="1315844"/>
            <a:ext cx="8247888" cy="4769646"/>
          </a:xfrm>
        </p:spPr>
        <p:txBody>
          <a:bodyPr/>
          <a:lstStyle/>
          <a:p>
            <a:r>
              <a:rPr lang="pt-BR" dirty="0" err="1"/>
              <a:t>Individually</a:t>
            </a:r>
            <a:r>
              <a:rPr lang="pt-BR" dirty="0"/>
              <a:t>, </a:t>
            </a:r>
            <a:r>
              <a:rPr lang="pt-BR" dirty="0" err="1"/>
              <a:t>make</a:t>
            </a:r>
            <a:r>
              <a:rPr lang="pt-BR" dirty="0"/>
              <a:t> a note </a:t>
            </a:r>
            <a:r>
              <a:rPr lang="pt-BR" dirty="0" err="1"/>
              <a:t>of</a:t>
            </a:r>
            <a:r>
              <a:rPr lang="pt-BR" dirty="0"/>
              <a:t> </a:t>
            </a:r>
            <a:r>
              <a:rPr lang="pt-BR" dirty="0" err="1"/>
              <a:t>things</a:t>
            </a:r>
            <a:r>
              <a:rPr lang="pt-BR" dirty="0"/>
              <a:t> </a:t>
            </a:r>
            <a:br>
              <a:rPr lang="pt-BR" dirty="0"/>
            </a:br>
            <a:r>
              <a:rPr lang="pt-BR" dirty="0" err="1"/>
              <a:t>you</a:t>
            </a:r>
            <a:r>
              <a:rPr lang="pt-BR" dirty="0"/>
              <a:t> come </a:t>
            </a:r>
            <a:r>
              <a:rPr lang="pt-BR" dirty="0" err="1"/>
              <a:t>into</a:t>
            </a:r>
            <a:r>
              <a:rPr lang="pt-BR" dirty="0"/>
              <a:t> </a:t>
            </a:r>
            <a:r>
              <a:rPr lang="pt-BR" dirty="0" err="1"/>
              <a:t>contact</a:t>
            </a:r>
            <a:r>
              <a:rPr lang="pt-BR" dirty="0"/>
              <a:t> </a:t>
            </a:r>
            <a:r>
              <a:rPr lang="pt-BR" dirty="0" err="1"/>
              <a:t>with</a:t>
            </a:r>
            <a:r>
              <a:rPr lang="pt-BR" dirty="0"/>
              <a:t> </a:t>
            </a:r>
            <a:r>
              <a:rPr lang="pt-BR" dirty="0" err="1"/>
              <a:t>every</a:t>
            </a:r>
            <a:r>
              <a:rPr lang="pt-BR" dirty="0"/>
              <a:t> </a:t>
            </a:r>
            <a:r>
              <a:rPr lang="pt-BR" dirty="0" err="1"/>
              <a:t>day</a:t>
            </a:r>
            <a:r>
              <a:rPr lang="pt-BR" dirty="0"/>
              <a:t> </a:t>
            </a:r>
            <a:br>
              <a:rPr lang="pt-BR" dirty="0"/>
            </a:br>
            <a:r>
              <a:rPr lang="pt-BR" dirty="0" err="1"/>
              <a:t>that</a:t>
            </a:r>
            <a:r>
              <a:rPr lang="pt-BR" dirty="0"/>
              <a:t> </a:t>
            </a:r>
            <a:r>
              <a:rPr lang="pt-BR" dirty="0" err="1"/>
              <a:t>could</a:t>
            </a:r>
            <a:r>
              <a:rPr lang="pt-BR" dirty="0"/>
              <a:t> </a:t>
            </a:r>
            <a:r>
              <a:rPr lang="pt-BR" dirty="0" err="1"/>
              <a:t>put</a:t>
            </a:r>
            <a:r>
              <a:rPr lang="pt-BR" dirty="0"/>
              <a:t> </a:t>
            </a:r>
            <a:r>
              <a:rPr lang="pt-BR" dirty="0" err="1"/>
              <a:t>you</a:t>
            </a:r>
            <a:r>
              <a:rPr lang="pt-BR" dirty="0"/>
              <a:t> </a:t>
            </a:r>
            <a:r>
              <a:rPr lang="pt-BR" dirty="0" err="1"/>
              <a:t>at</a:t>
            </a:r>
            <a:r>
              <a:rPr lang="pt-BR" dirty="0"/>
              <a:t> </a:t>
            </a:r>
            <a:r>
              <a:rPr lang="pt-BR" dirty="0" err="1"/>
              <a:t>risk</a:t>
            </a:r>
            <a:endParaRPr lang="pt-BR" dirty="0"/>
          </a:p>
          <a:p>
            <a:r>
              <a:rPr lang="pt-BR" dirty="0" err="1"/>
              <a:t>Each</a:t>
            </a:r>
            <a:r>
              <a:rPr lang="pt-BR" dirty="0"/>
              <a:t> </a:t>
            </a:r>
            <a:r>
              <a:rPr lang="pt-BR" dirty="0" err="1"/>
              <a:t>team</a:t>
            </a:r>
            <a:r>
              <a:rPr lang="pt-BR" dirty="0"/>
              <a:t> </a:t>
            </a:r>
            <a:r>
              <a:rPr lang="pt-BR" dirty="0" err="1"/>
              <a:t>member</a:t>
            </a:r>
            <a:r>
              <a:rPr lang="pt-BR" dirty="0"/>
              <a:t> </a:t>
            </a:r>
            <a:r>
              <a:rPr lang="pt-BR" dirty="0" err="1"/>
              <a:t>generates</a:t>
            </a:r>
            <a:r>
              <a:rPr lang="pt-BR" dirty="0"/>
              <a:t> </a:t>
            </a:r>
            <a:r>
              <a:rPr lang="pt-BR" dirty="0" err="1"/>
              <a:t>at</a:t>
            </a:r>
            <a:r>
              <a:rPr lang="pt-BR" dirty="0"/>
              <a:t> </a:t>
            </a:r>
            <a:r>
              <a:rPr lang="pt-BR" dirty="0" err="1"/>
              <a:t>least</a:t>
            </a:r>
            <a:r>
              <a:rPr lang="pt-BR" dirty="0"/>
              <a:t> </a:t>
            </a:r>
            <a:br>
              <a:rPr lang="pt-BR" dirty="0"/>
            </a:br>
            <a:r>
              <a:rPr lang="pt-BR" b="1" dirty="0"/>
              <a:t>3 points </a:t>
            </a:r>
            <a:r>
              <a:rPr lang="pt-BR" b="1" dirty="0" err="1"/>
              <a:t>of</a:t>
            </a:r>
            <a:r>
              <a:rPr lang="pt-BR" b="1" dirty="0"/>
              <a:t> </a:t>
            </a:r>
            <a:r>
              <a:rPr lang="pt-BR" b="1" dirty="0" err="1"/>
              <a:t>risk</a:t>
            </a:r>
            <a:endParaRPr lang="pt-BR" b="1" dirty="0"/>
          </a:p>
          <a:p>
            <a:r>
              <a:rPr lang="pt-BR" dirty="0" err="1"/>
              <a:t>Not</a:t>
            </a:r>
            <a:r>
              <a:rPr lang="pt-BR" dirty="0"/>
              <a:t> too </a:t>
            </a:r>
            <a:r>
              <a:rPr lang="pt-BR" dirty="0" err="1"/>
              <a:t>much</a:t>
            </a:r>
            <a:r>
              <a:rPr lang="pt-BR" dirty="0"/>
              <a:t> </a:t>
            </a:r>
            <a:r>
              <a:rPr lang="pt-BR" dirty="0" err="1"/>
              <a:t>detail</a:t>
            </a:r>
            <a:r>
              <a:rPr lang="pt-BR" dirty="0"/>
              <a:t>—</a:t>
            </a:r>
            <a:r>
              <a:rPr lang="pt-BR" dirty="0" err="1"/>
              <a:t>be</a:t>
            </a:r>
            <a:r>
              <a:rPr lang="pt-BR" dirty="0"/>
              <a:t> visual</a:t>
            </a:r>
          </a:p>
          <a:p>
            <a:r>
              <a:rPr lang="pt-BR" dirty="0" err="1"/>
              <a:t>Put</a:t>
            </a:r>
            <a:r>
              <a:rPr lang="pt-BR" dirty="0"/>
              <a:t> </a:t>
            </a:r>
            <a:r>
              <a:rPr lang="pt-BR" dirty="0" err="1"/>
              <a:t>each</a:t>
            </a:r>
            <a:r>
              <a:rPr lang="pt-BR" dirty="0"/>
              <a:t> </a:t>
            </a:r>
            <a:r>
              <a:rPr lang="pt-BR" dirty="0" err="1"/>
              <a:t>vignette</a:t>
            </a:r>
            <a:r>
              <a:rPr lang="pt-BR" dirty="0"/>
              <a:t> </a:t>
            </a:r>
            <a:r>
              <a:rPr lang="pt-BR" dirty="0" err="1"/>
              <a:t>up</a:t>
            </a:r>
            <a:r>
              <a:rPr lang="pt-BR" dirty="0"/>
              <a:t> </a:t>
            </a:r>
            <a:r>
              <a:rPr lang="pt-BR" dirty="0" err="1"/>
              <a:t>on</a:t>
            </a:r>
            <a:r>
              <a:rPr lang="pt-BR" dirty="0"/>
              <a:t> </a:t>
            </a:r>
            <a:r>
              <a:rPr lang="pt-BR" dirty="0" err="1"/>
              <a:t>the</a:t>
            </a:r>
            <a:r>
              <a:rPr lang="pt-BR" dirty="0"/>
              <a:t> </a:t>
            </a:r>
            <a:r>
              <a:rPr lang="pt-BR" dirty="0" err="1"/>
              <a:t>wall</a:t>
            </a:r>
            <a:endParaRPr lang="pt-BR" dirty="0"/>
          </a:p>
          <a:p>
            <a:r>
              <a:rPr lang="pt-BR" dirty="0"/>
              <a:t>Cluster similar </a:t>
            </a:r>
            <a:r>
              <a:rPr lang="pt-BR" dirty="0" err="1"/>
              <a:t>ideas</a:t>
            </a:r>
            <a:endParaRPr lang="pt-BR" dirty="0"/>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14</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Exercise </a:t>
            </a:r>
          </a:p>
        </p:txBody>
      </p:sp>
      <p:sp>
        <p:nvSpPr>
          <p:cNvPr id="9" name="Espaço Reservado para Texto 2">
            <a:extLst>
              <a:ext uri="{FF2B5EF4-FFF2-40B4-BE49-F238E27FC236}">
                <a16:creationId xmlns:a16="http://schemas.microsoft.com/office/drawing/2014/main" id="{42426821-9FDD-1E49-9468-B2A52A71FC87}"/>
              </a:ext>
            </a:extLst>
          </p:cNvPr>
          <p:cNvSpPr txBox="1">
            <a:spLocks/>
          </p:cNvSpPr>
          <p:nvPr/>
        </p:nvSpPr>
        <p:spPr>
          <a:xfrm>
            <a:off x="457333" y="7504386"/>
            <a:ext cx="6826336" cy="1322119"/>
          </a:xfrm>
          <a:prstGeom prst="rect">
            <a:avLst/>
          </a:prstGeom>
        </p:spPr>
        <p:txBody>
          <a:bodyPr vert="horz" lIns="0" tIns="0" rIns="0" bIns="0" rtlCol="0">
            <a:noAutofit/>
          </a:bodyPr>
          <a:lst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sz="9600" b="1" kern="0" dirty="0">
                <a:solidFill>
                  <a:srgbClr val="0062FF"/>
                </a:solidFill>
              </a:rPr>
              <a:t>15 minutes</a:t>
            </a:r>
          </a:p>
        </p:txBody>
      </p:sp>
      <p:sp>
        <p:nvSpPr>
          <p:cNvPr id="10" name="Rectangle">
            <a:extLst>
              <a:ext uri="{FF2B5EF4-FFF2-40B4-BE49-F238E27FC236}">
                <a16:creationId xmlns:a16="http://schemas.microsoft.com/office/drawing/2014/main" id="{E6F25208-6473-234F-B5B8-246AB582B9FC}"/>
              </a:ext>
            </a:extLst>
          </p:cNvPr>
          <p:cNvSpPr/>
          <p:nvPr/>
        </p:nvSpPr>
        <p:spPr>
          <a:xfrm>
            <a:off x="9144000" y="-1"/>
            <a:ext cx="9144000" cy="10296525"/>
          </a:xfrm>
          <a:prstGeom prst="rect">
            <a:avLst/>
          </a:prstGeom>
          <a:solidFill>
            <a:schemeClr val="tx1"/>
          </a:solidFill>
          <a:ln w="12700">
            <a:miter lim="400000"/>
          </a:ln>
        </p:spPr>
        <p:txBody>
          <a:bodyPr lIns="36000" tIns="36000" rIns="36000" bIns="36000"/>
          <a:lstStyle/>
          <a:p>
            <a:pPr>
              <a:lnSpc>
                <a:spcPct val="100000"/>
              </a:lnSpc>
              <a:defRPr sz="1300">
                <a:solidFill>
                  <a:srgbClr val="BB8EFF"/>
                </a:solidFill>
                <a:latin typeface="IBM Plex Sans Light"/>
                <a:ea typeface="IBM Plex Sans Light"/>
                <a:cs typeface="IBM Plex Sans Light"/>
                <a:sym typeface="IBM Plex Sans Light"/>
              </a:defRPr>
            </a:pPr>
            <a:endParaRPr/>
          </a:p>
        </p:txBody>
      </p:sp>
      <p:sp>
        <p:nvSpPr>
          <p:cNvPr id="11" name="Sketch + Headline + Caption">
            <a:extLst>
              <a:ext uri="{FF2B5EF4-FFF2-40B4-BE49-F238E27FC236}">
                <a16:creationId xmlns:a16="http://schemas.microsoft.com/office/drawing/2014/main" id="{FE48DF8E-9CAB-3243-97ED-B9435293A6CD}"/>
              </a:ext>
            </a:extLst>
          </p:cNvPr>
          <p:cNvSpPr txBox="1"/>
          <p:nvPr/>
        </p:nvSpPr>
        <p:spPr>
          <a:xfrm>
            <a:off x="10727060" y="8260547"/>
            <a:ext cx="6014724" cy="424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defTabSz="914400">
              <a:lnSpc>
                <a:spcPts val="2400"/>
              </a:lnSpc>
              <a:defRPr sz="1600"/>
            </a:lvl1pPr>
          </a:lstStyle>
          <a:p>
            <a:r>
              <a:rPr lang="pt-BR" sz="2800" b="1" dirty="0">
                <a:solidFill>
                  <a:schemeClr val="bg1"/>
                </a:solidFill>
              </a:rPr>
              <a:t>It </a:t>
            </a:r>
            <a:r>
              <a:rPr lang="pt-BR" sz="2800" b="1" dirty="0" err="1">
                <a:solidFill>
                  <a:schemeClr val="bg1"/>
                </a:solidFill>
              </a:rPr>
              <a:t>should</a:t>
            </a:r>
            <a:r>
              <a:rPr lang="pt-BR" sz="2800" b="1" dirty="0">
                <a:solidFill>
                  <a:schemeClr val="bg1"/>
                </a:solidFill>
              </a:rPr>
              <a:t> look </a:t>
            </a:r>
            <a:r>
              <a:rPr lang="pt-BR" sz="2800" b="1" dirty="0" err="1">
                <a:solidFill>
                  <a:schemeClr val="bg1"/>
                </a:solidFill>
              </a:rPr>
              <a:t>something</a:t>
            </a:r>
            <a:r>
              <a:rPr lang="pt-BR" sz="2800" b="1" dirty="0">
                <a:solidFill>
                  <a:schemeClr val="bg1"/>
                </a:solidFill>
              </a:rPr>
              <a:t> </a:t>
            </a:r>
            <a:r>
              <a:rPr lang="pt-BR" sz="2800" b="1" dirty="0" err="1">
                <a:solidFill>
                  <a:schemeClr val="bg1"/>
                </a:solidFill>
              </a:rPr>
              <a:t>like</a:t>
            </a:r>
            <a:r>
              <a:rPr lang="pt-BR" sz="2800" b="1" dirty="0">
                <a:solidFill>
                  <a:schemeClr val="bg1"/>
                </a:solidFill>
              </a:rPr>
              <a:t> </a:t>
            </a:r>
            <a:r>
              <a:rPr lang="pt-BR" sz="2800" b="1" dirty="0" err="1">
                <a:solidFill>
                  <a:schemeClr val="bg1"/>
                </a:solidFill>
              </a:rPr>
              <a:t>this</a:t>
            </a:r>
            <a:endParaRPr lang="pt-BR" sz="2800" b="1" dirty="0">
              <a:solidFill>
                <a:schemeClr val="bg1"/>
              </a:solidFill>
            </a:endParaRPr>
          </a:p>
        </p:txBody>
      </p:sp>
      <p:grpSp>
        <p:nvGrpSpPr>
          <p:cNvPr id="14" name="Group">
            <a:extLst>
              <a:ext uri="{FF2B5EF4-FFF2-40B4-BE49-F238E27FC236}">
                <a16:creationId xmlns:a16="http://schemas.microsoft.com/office/drawing/2014/main" id="{BA2363DD-EA48-6240-AF8F-A85AA6D9E3C8}"/>
              </a:ext>
            </a:extLst>
          </p:cNvPr>
          <p:cNvGrpSpPr/>
          <p:nvPr/>
        </p:nvGrpSpPr>
        <p:grpSpPr>
          <a:xfrm>
            <a:off x="10838827" y="819321"/>
            <a:ext cx="6097087" cy="7057664"/>
            <a:chOff x="0" y="0"/>
            <a:chExt cx="2696288" cy="3121080"/>
          </a:xfrm>
        </p:grpSpPr>
        <p:sp>
          <p:nvSpPr>
            <p:cNvPr id="15" name="Rectangle">
              <a:extLst>
                <a:ext uri="{FF2B5EF4-FFF2-40B4-BE49-F238E27FC236}">
                  <a16:creationId xmlns:a16="http://schemas.microsoft.com/office/drawing/2014/main" id="{47F3B624-59D1-3348-BA65-39AF962611DD}"/>
                </a:ext>
              </a:extLst>
            </p:cNvPr>
            <p:cNvSpPr/>
            <p:nvPr/>
          </p:nvSpPr>
          <p:spPr>
            <a:xfrm>
              <a:off x="0" y="0"/>
              <a:ext cx="2539982" cy="3121081"/>
            </a:xfrm>
            <a:prstGeom prst="rect">
              <a:avLst/>
            </a:prstGeom>
            <a:solidFill>
              <a:srgbClr val="F7F7FB"/>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marL="57150" marR="57150" algn="ctr" defTabSz="1282700">
                <a:defRPr sz="5800">
                  <a:uFill>
                    <a:solidFill>
                      <a:srgbClr val="000000"/>
                    </a:solidFill>
                  </a:uFill>
                  <a:latin typeface="Gill Sans"/>
                  <a:ea typeface="Gill Sans"/>
                  <a:cs typeface="Gill Sans"/>
                  <a:sym typeface="Gill Sans"/>
                </a:defRPr>
              </a:pPr>
              <a:endParaRPr/>
            </a:p>
          </p:txBody>
        </p:sp>
        <p:sp>
          <p:nvSpPr>
            <p:cNvPr id="16" name="Rectangle">
              <a:extLst>
                <a:ext uri="{FF2B5EF4-FFF2-40B4-BE49-F238E27FC236}">
                  <a16:creationId xmlns:a16="http://schemas.microsoft.com/office/drawing/2014/main" id="{0E1961C1-4628-5943-BA4E-2E51A415026B}"/>
                </a:ext>
              </a:extLst>
            </p:cNvPr>
            <p:cNvSpPr/>
            <p:nvPr/>
          </p:nvSpPr>
          <p:spPr>
            <a:xfrm>
              <a:off x="136491" y="533252"/>
              <a:ext cx="367314" cy="351682"/>
            </a:xfrm>
            <a:prstGeom prst="rect">
              <a:avLst/>
            </a:prstGeom>
            <a:solidFill>
              <a:srgbClr val="20D5D2"/>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dirty="0"/>
            </a:p>
          </p:txBody>
        </p:sp>
        <p:sp>
          <p:nvSpPr>
            <p:cNvPr id="17" name="Rectangle">
              <a:extLst>
                <a:ext uri="{FF2B5EF4-FFF2-40B4-BE49-F238E27FC236}">
                  <a16:creationId xmlns:a16="http://schemas.microsoft.com/office/drawing/2014/main" id="{F033EE93-940F-4247-82BC-EBE248AAB97B}"/>
                </a:ext>
              </a:extLst>
            </p:cNvPr>
            <p:cNvSpPr/>
            <p:nvPr/>
          </p:nvSpPr>
          <p:spPr>
            <a:xfrm>
              <a:off x="527746" y="897340"/>
              <a:ext cx="367314" cy="351344"/>
            </a:xfrm>
            <a:prstGeom prst="rect">
              <a:avLst/>
            </a:prstGeom>
            <a:solidFill>
              <a:srgbClr val="6EA6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dirty="0"/>
            </a:p>
          </p:txBody>
        </p:sp>
        <p:sp>
          <p:nvSpPr>
            <p:cNvPr id="18" name="Rectangle">
              <a:extLst>
                <a:ext uri="{FF2B5EF4-FFF2-40B4-BE49-F238E27FC236}">
                  <a16:creationId xmlns:a16="http://schemas.microsoft.com/office/drawing/2014/main" id="{480EB7BF-4CCC-2948-B63F-3E952A8A29EE}"/>
                </a:ext>
              </a:extLst>
            </p:cNvPr>
            <p:cNvSpPr/>
            <p:nvPr/>
          </p:nvSpPr>
          <p:spPr>
            <a:xfrm>
              <a:off x="727685" y="2016279"/>
              <a:ext cx="367314" cy="351681"/>
            </a:xfrm>
            <a:prstGeom prst="rect">
              <a:avLst/>
            </a:prstGeom>
            <a:solidFill>
              <a:srgbClr val="20D5D2"/>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a:p>
          </p:txBody>
        </p:sp>
        <p:sp>
          <p:nvSpPr>
            <p:cNvPr id="19" name="Rectangle">
              <a:extLst>
                <a:ext uri="{FF2B5EF4-FFF2-40B4-BE49-F238E27FC236}">
                  <a16:creationId xmlns:a16="http://schemas.microsoft.com/office/drawing/2014/main" id="{440DB50D-FC11-D440-BF06-CD942E4A253D}"/>
                </a:ext>
              </a:extLst>
            </p:cNvPr>
            <p:cNvSpPr/>
            <p:nvPr/>
          </p:nvSpPr>
          <p:spPr>
            <a:xfrm>
              <a:off x="527746" y="533421"/>
              <a:ext cx="367314" cy="351344"/>
            </a:xfrm>
            <a:prstGeom prst="rect">
              <a:avLst/>
            </a:prstGeom>
            <a:solidFill>
              <a:srgbClr val="6EA6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a:p>
          </p:txBody>
        </p:sp>
        <p:sp>
          <p:nvSpPr>
            <p:cNvPr id="20" name="Rectangle">
              <a:extLst>
                <a:ext uri="{FF2B5EF4-FFF2-40B4-BE49-F238E27FC236}">
                  <a16:creationId xmlns:a16="http://schemas.microsoft.com/office/drawing/2014/main" id="{91D91E11-8F1E-EE46-9DD9-CAD3B6C1C77C}"/>
                </a:ext>
              </a:extLst>
            </p:cNvPr>
            <p:cNvSpPr/>
            <p:nvPr/>
          </p:nvSpPr>
          <p:spPr>
            <a:xfrm>
              <a:off x="2027301" y="897172"/>
              <a:ext cx="367314" cy="351681"/>
            </a:xfrm>
            <a:prstGeom prst="rect">
              <a:avLst/>
            </a:prstGeom>
            <a:solidFill>
              <a:srgbClr val="97C1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dirty="0"/>
            </a:p>
          </p:txBody>
        </p:sp>
        <p:sp>
          <p:nvSpPr>
            <p:cNvPr id="21" name="Rectangle">
              <a:extLst>
                <a:ext uri="{FF2B5EF4-FFF2-40B4-BE49-F238E27FC236}">
                  <a16:creationId xmlns:a16="http://schemas.microsoft.com/office/drawing/2014/main" id="{217775EB-F62A-E947-B63B-7B86C7FA5D31}"/>
                </a:ext>
              </a:extLst>
            </p:cNvPr>
            <p:cNvSpPr/>
            <p:nvPr/>
          </p:nvSpPr>
          <p:spPr>
            <a:xfrm>
              <a:off x="1274648" y="1795173"/>
              <a:ext cx="367314" cy="351344"/>
            </a:xfrm>
            <a:prstGeom prst="rect">
              <a:avLst/>
            </a:prstGeom>
            <a:solidFill>
              <a:srgbClr val="97C1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a:p>
          </p:txBody>
        </p:sp>
        <p:sp>
          <p:nvSpPr>
            <p:cNvPr id="22" name="Rectangle">
              <a:extLst>
                <a:ext uri="{FF2B5EF4-FFF2-40B4-BE49-F238E27FC236}">
                  <a16:creationId xmlns:a16="http://schemas.microsoft.com/office/drawing/2014/main" id="{2D36A2AC-F648-AD40-9931-D508D94FC773}"/>
                </a:ext>
              </a:extLst>
            </p:cNvPr>
            <p:cNvSpPr/>
            <p:nvPr/>
          </p:nvSpPr>
          <p:spPr>
            <a:xfrm>
              <a:off x="1576765" y="982169"/>
              <a:ext cx="367314" cy="351681"/>
            </a:xfrm>
            <a:prstGeom prst="rect">
              <a:avLst/>
            </a:prstGeom>
            <a:solidFill>
              <a:srgbClr val="408BFC"/>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a:p>
          </p:txBody>
        </p:sp>
        <p:sp>
          <p:nvSpPr>
            <p:cNvPr id="23" name="Rectangle">
              <a:extLst>
                <a:ext uri="{FF2B5EF4-FFF2-40B4-BE49-F238E27FC236}">
                  <a16:creationId xmlns:a16="http://schemas.microsoft.com/office/drawing/2014/main" id="{9DC89F0C-B6C3-AD4F-A932-0D4E66CBC36A}"/>
                </a:ext>
              </a:extLst>
            </p:cNvPr>
            <p:cNvSpPr/>
            <p:nvPr/>
          </p:nvSpPr>
          <p:spPr>
            <a:xfrm>
              <a:off x="1161881" y="2161763"/>
              <a:ext cx="367314" cy="351344"/>
            </a:xfrm>
            <a:prstGeom prst="rect">
              <a:avLst/>
            </a:prstGeom>
            <a:solidFill>
              <a:srgbClr val="408BFC"/>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a:p>
          </p:txBody>
        </p:sp>
        <p:sp>
          <p:nvSpPr>
            <p:cNvPr id="24" name="Rectangle">
              <a:extLst>
                <a:ext uri="{FF2B5EF4-FFF2-40B4-BE49-F238E27FC236}">
                  <a16:creationId xmlns:a16="http://schemas.microsoft.com/office/drawing/2014/main" id="{D05BB4EC-D45B-B14A-BD4D-CC8966CB5949}"/>
                </a:ext>
              </a:extLst>
            </p:cNvPr>
            <p:cNvSpPr/>
            <p:nvPr/>
          </p:nvSpPr>
          <p:spPr>
            <a:xfrm>
              <a:off x="136491" y="897172"/>
              <a:ext cx="367314" cy="351681"/>
            </a:xfrm>
            <a:prstGeom prst="rect">
              <a:avLst/>
            </a:prstGeom>
            <a:solidFill>
              <a:srgbClr val="97C1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a:p>
          </p:txBody>
        </p:sp>
        <p:sp>
          <p:nvSpPr>
            <p:cNvPr id="25" name="Rectangle">
              <a:extLst>
                <a:ext uri="{FF2B5EF4-FFF2-40B4-BE49-F238E27FC236}">
                  <a16:creationId xmlns:a16="http://schemas.microsoft.com/office/drawing/2014/main" id="{319CAFE2-4EAC-6846-8B15-C518B2DC8E93}"/>
                </a:ext>
              </a:extLst>
            </p:cNvPr>
            <p:cNvSpPr/>
            <p:nvPr/>
          </p:nvSpPr>
          <p:spPr>
            <a:xfrm>
              <a:off x="136491" y="1261428"/>
              <a:ext cx="367314" cy="351681"/>
            </a:xfrm>
            <a:prstGeom prst="rect">
              <a:avLst/>
            </a:prstGeom>
            <a:solidFill>
              <a:srgbClr val="20D5D2"/>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dirty="0"/>
            </a:p>
          </p:txBody>
        </p:sp>
        <p:sp>
          <p:nvSpPr>
            <p:cNvPr id="26" name="Rectangle">
              <a:extLst>
                <a:ext uri="{FF2B5EF4-FFF2-40B4-BE49-F238E27FC236}">
                  <a16:creationId xmlns:a16="http://schemas.microsoft.com/office/drawing/2014/main" id="{8992EB4C-8A6E-9047-920C-FFEF38FEBFC2}"/>
                </a:ext>
              </a:extLst>
            </p:cNvPr>
            <p:cNvSpPr/>
            <p:nvPr/>
          </p:nvSpPr>
          <p:spPr>
            <a:xfrm>
              <a:off x="527746" y="1261597"/>
              <a:ext cx="367314" cy="351344"/>
            </a:xfrm>
            <a:prstGeom prst="rect">
              <a:avLst/>
            </a:prstGeom>
            <a:solidFill>
              <a:srgbClr val="408BFC"/>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a:p>
          </p:txBody>
        </p:sp>
        <p:sp>
          <p:nvSpPr>
            <p:cNvPr id="27" name="Rectangle">
              <a:extLst>
                <a:ext uri="{FF2B5EF4-FFF2-40B4-BE49-F238E27FC236}">
                  <a16:creationId xmlns:a16="http://schemas.microsoft.com/office/drawing/2014/main" id="{5F9436AD-07DE-E547-BE12-113754282430}"/>
                </a:ext>
              </a:extLst>
            </p:cNvPr>
            <p:cNvSpPr/>
            <p:nvPr/>
          </p:nvSpPr>
          <p:spPr>
            <a:xfrm>
              <a:off x="1708844" y="2016279"/>
              <a:ext cx="367314" cy="351681"/>
            </a:xfrm>
            <a:prstGeom prst="rect">
              <a:avLst/>
            </a:prstGeom>
            <a:solidFill>
              <a:srgbClr val="20D5D2"/>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a:p>
          </p:txBody>
        </p:sp>
        <p:sp>
          <p:nvSpPr>
            <p:cNvPr id="28" name="Rectangle">
              <a:extLst>
                <a:ext uri="{FF2B5EF4-FFF2-40B4-BE49-F238E27FC236}">
                  <a16:creationId xmlns:a16="http://schemas.microsoft.com/office/drawing/2014/main" id="{23803EA0-69AE-D34A-A623-EFAF6FE77362}"/>
                </a:ext>
              </a:extLst>
            </p:cNvPr>
            <p:cNvSpPr/>
            <p:nvPr/>
          </p:nvSpPr>
          <p:spPr>
            <a:xfrm>
              <a:off x="1596076" y="2384519"/>
              <a:ext cx="367314" cy="351344"/>
            </a:xfrm>
            <a:prstGeom prst="rect">
              <a:avLst/>
            </a:prstGeom>
            <a:solidFill>
              <a:srgbClr val="97C1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a:p>
          </p:txBody>
        </p:sp>
        <p:sp>
          <p:nvSpPr>
            <p:cNvPr id="29" name="Rectangle">
              <a:extLst>
                <a:ext uri="{FF2B5EF4-FFF2-40B4-BE49-F238E27FC236}">
                  <a16:creationId xmlns:a16="http://schemas.microsoft.com/office/drawing/2014/main" id="{B478B3E4-71D4-EF45-B773-C2093C87DCA8}"/>
                </a:ext>
              </a:extLst>
            </p:cNvPr>
            <p:cNvSpPr/>
            <p:nvPr/>
          </p:nvSpPr>
          <p:spPr>
            <a:xfrm>
              <a:off x="2143039" y="2268208"/>
              <a:ext cx="367314" cy="351344"/>
            </a:xfrm>
            <a:prstGeom prst="rect">
              <a:avLst/>
            </a:prstGeom>
            <a:solidFill>
              <a:srgbClr val="408BFC"/>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a:p>
          </p:txBody>
        </p:sp>
        <p:sp>
          <p:nvSpPr>
            <p:cNvPr id="30" name="Rectangle">
              <a:extLst>
                <a:ext uri="{FF2B5EF4-FFF2-40B4-BE49-F238E27FC236}">
                  <a16:creationId xmlns:a16="http://schemas.microsoft.com/office/drawing/2014/main" id="{16510B95-EC60-D446-880E-AE8917DF1312}"/>
                </a:ext>
              </a:extLst>
            </p:cNvPr>
            <p:cNvSpPr/>
            <p:nvPr/>
          </p:nvSpPr>
          <p:spPr>
            <a:xfrm>
              <a:off x="2027301" y="490754"/>
              <a:ext cx="367314" cy="351681"/>
            </a:xfrm>
            <a:prstGeom prst="rect">
              <a:avLst/>
            </a:prstGeom>
            <a:solidFill>
              <a:srgbClr val="97C1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a:p>
          </p:txBody>
        </p:sp>
        <p:sp>
          <p:nvSpPr>
            <p:cNvPr id="31" name="Rectangle">
              <a:extLst>
                <a:ext uri="{FF2B5EF4-FFF2-40B4-BE49-F238E27FC236}">
                  <a16:creationId xmlns:a16="http://schemas.microsoft.com/office/drawing/2014/main" id="{34FD804D-A5F7-2549-8D06-68AA5BAA20E2}"/>
                </a:ext>
              </a:extLst>
            </p:cNvPr>
            <p:cNvSpPr/>
            <p:nvPr/>
          </p:nvSpPr>
          <p:spPr>
            <a:xfrm>
              <a:off x="1576765" y="575751"/>
              <a:ext cx="367314" cy="351681"/>
            </a:xfrm>
            <a:prstGeom prst="rect">
              <a:avLst/>
            </a:prstGeom>
            <a:solidFill>
              <a:srgbClr val="408BFC"/>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a:p>
          </p:txBody>
        </p:sp>
        <p:grpSp>
          <p:nvGrpSpPr>
            <p:cNvPr id="32" name="Group">
              <a:extLst>
                <a:ext uri="{FF2B5EF4-FFF2-40B4-BE49-F238E27FC236}">
                  <a16:creationId xmlns:a16="http://schemas.microsoft.com/office/drawing/2014/main" id="{5ADF997B-7DEC-F54C-8D91-E403C92CC920}"/>
                </a:ext>
              </a:extLst>
            </p:cNvPr>
            <p:cNvGrpSpPr/>
            <p:nvPr/>
          </p:nvGrpSpPr>
          <p:grpSpPr>
            <a:xfrm>
              <a:off x="754358" y="381557"/>
              <a:ext cx="739185" cy="356397"/>
              <a:chOff x="11464" y="0"/>
              <a:chExt cx="739183" cy="356395"/>
            </a:xfrm>
          </p:grpSpPr>
          <p:pic>
            <p:nvPicPr>
              <p:cNvPr id="39" name="Post-it_Page_3 copy.png" descr="Post-it_Page_3 copy.png">
                <a:extLst>
                  <a:ext uri="{FF2B5EF4-FFF2-40B4-BE49-F238E27FC236}">
                    <a16:creationId xmlns:a16="http://schemas.microsoft.com/office/drawing/2014/main" id="{D733C373-F54E-2347-9BAC-09A46F7524CE}"/>
                  </a:ext>
                </a:extLst>
              </p:cNvPr>
              <p:cNvPicPr>
                <a:picLocks noChangeAspect="1"/>
              </p:cNvPicPr>
              <p:nvPr/>
            </p:nvPicPr>
            <p:blipFill>
              <a:blip r:embed="rId3"/>
              <a:srcRect l="24595" t="26853" r="51612" b="39498"/>
              <a:stretch>
                <a:fillRect/>
              </a:stretch>
            </p:blipFill>
            <p:spPr>
              <a:xfrm rot="60000">
                <a:off x="14397" y="3921"/>
                <a:ext cx="339113" cy="339113"/>
              </a:xfrm>
              <a:prstGeom prst="rect">
                <a:avLst/>
              </a:prstGeom>
              <a:ln w="12700" cap="flat">
                <a:noFill/>
                <a:miter lim="400000"/>
              </a:ln>
              <a:effectLst>
                <a:outerShdw blurRad="190500" dir="5400000" rotWithShape="0">
                  <a:srgbClr val="535353">
                    <a:alpha val="22952"/>
                  </a:srgbClr>
                </a:outerShdw>
              </a:effectLst>
            </p:spPr>
          </p:pic>
          <p:pic>
            <p:nvPicPr>
              <p:cNvPr id="40" name="Post-it_Page_3 copy.png" descr="Post-it_Page_3 copy.png">
                <a:extLst>
                  <a:ext uri="{FF2B5EF4-FFF2-40B4-BE49-F238E27FC236}">
                    <a16:creationId xmlns:a16="http://schemas.microsoft.com/office/drawing/2014/main" id="{C9F6B430-949B-CE44-96EB-B1A57E4CDA0D}"/>
                  </a:ext>
                </a:extLst>
              </p:cNvPr>
              <p:cNvPicPr>
                <a:picLocks noChangeAspect="1"/>
              </p:cNvPicPr>
              <p:nvPr/>
            </p:nvPicPr>
            <p:blipFill>
              <a:blip r:embed="rId3"/>
              <a:srcRect l="42952" t="20775" r="33256" b="45576"/>
              <a:stretch>
                <a:fillRect/>
              </a:stretch>
            </p:blipFill>
            <p:spPr>
              <a:xfrm rot="21420000">
                <a:off x="402894" y="8641"/>
                <a:ext cx="339113" cy="339114"/>
              </a:xfrm>
              <a:prstGeom prst="rect">
                <a:avLst/>
              </a:prstGeom>
              <a:ln w="12700" cap="flat">
                <a:noFill/>
                <a:miter lim="400000"/>
              </a:ln>
              <a:effectLst>
                <a:outerShdw blurRad="190500" dist="8455" dir="5400000" rotWithShape="0">
                  <a:srgbClr val="535353">
                    <a:alpha val="22952"/>
                  </a:srgbClr>
                </a:outerShdw>
              </a:effectLst>
            </p:spPr>
          </p:pic>
        </p:grpSp>
        <p:grpSp>
          <p:nvGrpSpPr>
            <p:cNvPr id="33" name="Group">
              <a:extLst>
                <a:ext uri="{FF2B5EF4-FFF2-40B4-BE49-F238E27FC236}">
                  <a16:creationId xmlns:a16="http://schemas.microsoft.com/office/drawing/2014/main" id="{AC6FD1D7-B40B-344C-A3C1-B17713A503BE}"/>
                </a:ext>
              </a:extLst>
            </p:cNvPr>
            <p:cNvGrpSpPr/>
            <p:nvPr/>
          </p:nvGrpSpPr>
          <p:grpSpPr>
            <a:xfrm>
              <a:off x="181412" y="2265681"/>
              <a:ext cx="739185" cy="356397"/>
              <a:chOff x="11464" y="0"/>
              <a:chExt cx="739183" cy="356395"/>
            </a:xfrm>
          </p:grpSpPr>
          <p:pic>
            <p:nvPicPr>
              <p:cNvPr id="37" name="Post-it_Page_3 copy.png" descr="Post-it_Page_3 copy.png">
                <a:extLst>
                  <a:ext uri="{FF2B5EF4-FFF2-40B4-BE49-F238E27FC236}">
                    <a16:creationId xmlns:a16="http://schemas.microsoft.com/office/drawing/2014/main" id="{15AAA867-23B1-1E45-A6D7-1FA45B6F9B57}"/>
                  </a:ext>
                </a:extLst>
              </p:cNvPr>
              <p:cNvPicPr>
                <a:picLocks noChangeAspect="1"/>
              </p:cNvPicPr>
              <p:nvPr/>
            </p:nvPicPr>
            <p:blipFill>
              <a:blip r:embed="rId3"/>
              <a:srcRect l="24595" t="26853" r="51612" b="39498"/>
              <a:stretch>
                <a:fillRect/>
              </a:stretch>
            </p:blipFill>
            <p:spPr>
              <a:xfrm rot="60000">
                <a:off x="14397" y="3921"/>
                <a:ext cx="339113" cy="339113"/>
              </a:xfrm>
              <a:prstGeom prst="rect">
                <a:avLst/>
              </a:prstGeom>
              <a:ln w="12700" cap="flat">
                <a:noFill/>
                <a:miter lim="400000"/>
              </a:ln>
              <a:effectLst>
                <a:outerShdw blurRad="190500" dir="5400000" rotWithShape="0">
                  <a:srgbClr val="535353">
                    <a:alpha val="22952"/>
                  </a:srgbClr>
                </a:outerShdw>
              </a:effectLst>
            </p:spPr>
          </p:pic>
          <p:pic>
            <p:nvPicPr>
              <p:cNvPr id="38" name="Post-it_Page_3 copy.png" descr="Post-it_Page_3 copy.png">
                <a:extLst>
                  <a:ext uri="{FF2B5EF4-FFF2-40B4-BE49-F238E27FC236}">
                    <a16:creationId xmlns:a16="http://schemas.microsoft.com/office/drawing/2014/main" id="{543D2867-D9AB-A549-8714-F9AF5AD3199C}"/>
                  </a:ext>
                </a:extLst>
              </p:cNvPr>
              <p:cNvPicPr>
                <a:picLocks noChangeAspect="1"/>
              </p:cNvPicPr>
              <p:nvPr/>
            </p:nvPicPr>
            <p:blipFill>
              <a:blip r:embed="rId3"/>
              <a:srcRect l="42952" t="20775" r="33256" b="45576"/>
              <a:stretch>
                <a:fillRect/>
              </a:stretch>
            </p:blipFill>
            <p:spPr>
              <a:xfrm rot="21420000">
                <a:off x="402894" y="8641"/>
                <a:ext cx="339113" cy="339114"/>
              </a:xfrm>
              <a:prstGeom prst="rect">
                <a:avLst/>
              </a:prstGeom>
              <a:ln w="12700" cap="flat">
                <a:noFill/>
                <a:miter lim="400000"/>
              </a:ln>
              <a:effectLst>
                <a:outerShdw blurRad="190500" dist="8455" dir="5400000" rotWithShape="0">
                  <a:srgbClr val="535353">
                    <a:alpha val="22952"/>
                  </a:srgbClr>
                </a:outerShdw>
              </a:effectLst>
            </p:spPr>
          </p:pic>
        </p:grpSp>
        <p:grpSp>
          <p:nvGrpSpPr>
            <p:cNvPr id="34" name="Group">
              <a:extLst>
                <a:ext uri="{FF2B5EF4-FFF2-40B4-BE49-F238E27FC236}">
                  <a16:creationId xmlns:a16="http://schemas.microsoft.com/office/drawing/2014/main" id="{94305F68-F01B-464C-97BA-F80807FDE41A}"/>
                </a:ext>
              </a:extLst>
            </p:cNvPr>
            <p:cNvGrpSpPr/>
            <p:nvPr/>
          </p:nvGrpSpPr>
          <p:grpSpPr>
            <a:xfrm>
              <a:off x="1957104" y="1454283"/>
              <a:ext cx="739185" cy="356397"/>
              <a:chOff x="11464" y="0"/>
              <a:chExt cx="739183" cy="356395"/>
            </a:xfrm>
          </p:grpSpPr>
          <p:pic>
            <p:nvPicPr>
              <p:cNvPr id="35" name="Post-it_Page_3 copy.png" descr="Post-it_Page_3 copy.png">
                <a:extLst>
                  <a:ext uri="{FF2B5EF4-FFF2-40B4-BE49-F238E27FC236}">
                    <a16:creationId xmlns:a16="http://schemas.microsoft.com/office/drawing/2014/main" id="{BDE2E244-60AF-B442-BDFB-29F0B89F8643}"/>
                  </a:ext>
                </a:extLst>
              </p:cNvPr>
              <p:cNvPicPr>
                <a:picLocks noChangeAspect="1"/>
              </p:cNvPicPr>
              <p:nvPr/>
            </p:nvPicPr>
            <p:blipFill>
              <a:blip r:embed="rId3"/>
              <a:srcRect l="24595" t="26853" r="51612" b="39498"/>
              <a:stretch>
                <a:fillRect/>
              </a:stretch>
            </p:blipFill>
            <p:spPr>
              <a:xfrm rot="60000">
                <a:off x="14397" y="3921"/>
                <a:ext cx="339113" cy="339113"/>
              </a:xfrm>
              <a:prstGeom prst="rect">
                <a:avLst/>
              </a:prstGeom>
              <a:ln w="12700" cap="flat">
                <a:noFill/>
                <a:miter lim="400000"/>
              </a:ln>
              <a:effectLst>
                <a:outerShdw blurRad="190500" dir="5400000" rotWithShape="0">
                  <a:srgbClr val="535353">
                    <a:alpha val="22952"/>
                  </a:srgbClr>
                </a:outerShdw>
              </a:effectLst>
            </p:spPr>
          </p:pic>
          <p:pic>
            <p:nvPicPr>
              <p:cNvPr id="36" name="Post-it_Page_3 copy.png" descr="Post-it_Page_3 copy.png">
                <a:extLst>
                  <a:ext uri="{FF2B5EF4-FFF2-40B4-BE49-F238E27FC236}">
                    <a16:creationId xmlns:a16="http://schemas.microsoft.com/office/drawing/2014/main" id="{2DC88695-E63A-F044-97F8-109EDD027B2A}"/>
                  </a:ext>
                </a:extLst>
              </p:cNvPr>
              <p:cNvPicPr>
                <a:picLocks noChangeAspect="1"/>
              </p:cNvPicPr>
              <p:nvPr/>
            </p:nvPicPr>
            <p:blipFill>
              <a:blip r:embed="rId3"/>
              <a:srcRect l="42952" t="20775" r="33256" b="45576"/>
              <a:stretch>
                <a:fillRect/>
              </a:stretch>
            </p:blipFill>
            <p:spPr>
              <a:xfrm rot="21420000">
                <a:off x="402894" y="8641"/>
                <a:ext cx="339113" cy="339114"/>
              </a:xfrm>
              <a:prstGeom prst="rect">
                <a:avLst/>
              </a:prstGeom>
              <a:ln w="12700" cap="flat">
                <a:noFill/>
                <a:miter lim="400000"/>
              </a:ln>
              <a:effectLst>
                <a:outerShdw blurRad="190500" dist="8455" dir="5400000" rotWithShape="0">
                  <a:srgbClr val="535353">
                    <a:alpha val="22952"/>
                  </a:srgbClr>
                </a:outerShdw>
              </a:effectLst>
            </p:spPr>
          </p:pic>
        </p:grpSp>
      </p:grpSp>
    </p:spTree>
    <p:extLst>
      <p:ext uri="{BB962C8B-B14F-4D97-AF65-F5344CB8AC3E}">
        <p14:creationId xmlns:p14="http://schemas.microsoft.com/office/powerpoint/2010/main" val="1412743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pt-BR" b="0" dirty="0">
                <a:latin typeface="IBM Plex Sans SemiBold" panose="020B0703050203000203" pitchFamily="34" charset="0"/>
              </a:rPr>
              <a:t>Playback</a:t>
            </a: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15</a:t>
            </a:fld>
            <a:endParaRPr lang="en-US" dirty="0"/>
          </a:p>
        </p:txBody>
      </p:sp>
    </p:spTree>
    <p:extLst>
      <p:ext uri="{BB962C8B-B14F-4D97-AF65-F5344CB8AC3E}">
        <p14:creationId xmlns:p14="http://schemas.microsoft.com/office/powerpoint/2010/main" val="385664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9C634-9DBA-8145-91F6-068229927F5D}"/>
              </a:ext>
            </a:extLst>
          </p:cNvPr>
          <p:cNvSpPr>
            <a:spLocks noGrp="1"/>
          </p:cNvSpPr>
          <p:nvPr>
            <p:ph type="title"/>
          </p:nvPr>
        </p:nvSpPr>
        <p:spPr>
          <a:xfrm>
            <a:off x="274322" y="1319133"/>
            <a:ext cx="17556344" cy="7680791"/>
          </a:xfrm>
        </p:spPr>
        <p:txBody>
          <a:bodyPr/>
          <a:lstStyle/>
          <a:p>
            <a:r>
              <a:rPr lang="pt-BR" sz="11100" dirty="0">
                <a:solidFill>
                  <a:srgbClr val="0062FF"/>
                </a:solidFill>
              </a:rPr>
              <a:t>Great work!</a:t>
            </a:r>
            <a:br>
              <a:rPr lang="pt-BR" sz="11100" dirty="0">
                <a:solidFill>
                  <a:srgbClr val="0062FF"/>
                </a:solidFill>
              </a:rPr>
            </a:br>
            <a:r>
              <a:rPr lang="pt-BR" sz="11100" dirty="0"/>
              <a:t>You’ve identified many key cybersecurity areas.</a:t>
            </a:r>
          </a:p>
        </p:txBody>
      </p:sp>
      <p:sp>
        <p:nvSpPr>
          <p:cNvPr id="3" name="Espaço Reservado para Rodapé 2">
            <a:extLst>
              <a:ext uri="{FF2B5EF4-FFF2-40B4-BE49-F238E27FC236}">
                <a16:creationId xmlns:a16="http://schemas.microsoft.com/office/drawing/2014/main" id="{3F8FC259-ED9A-D641-8A61-224BF922A13A}"/>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Rodapé 2">
            <a:extLst>
              <a:ext uri="{FF2B5EF4-FFF2-40B4-BE49-F238E27FC236}">
                <a16:creationId xmlns:a16="http://schemas.microsoft.com/office/drawing/2014/main" id="{CD1CCAE9-79CB-C649-8976-531A36346719}"/>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Checklist </a:t>
            </a:r>
          </a:p>
        </p:txBody>
      </p:sp>
      <p:pic>
        <p:nvPicPr>
          <p:cNvPr id="8" name="Picture 7">
            <a:extLst>
              <a:ext uri="{FF2B5EF4-FFF2-40B4-BE49-F238E27FC236}">
                <a16:creationId xmlns:a16="http://schemas.microsoft.com/office/drawing/2014/main" id="{7B796538-143E-47DF-B1E9-A18AA07E9E45}"/>
              </a:ext>
            </a:extLst>
          </p:cNvPr>
          <p:cNvPicPr>
            <a:picLocks noChangeAspect="1"/>
          </p:cNvPicPr>
          <p:nvPr/>
        </p:nvPicPr>
        <p:blipFill>
          <a:blip r:embed="rId3"/>
          <a:stretch>
            <a:fillRect/>
          </a:stretch>
        </p:blipFill>
        <p:spPr>
          <a:xfrm>
            <a:off x="15143747" y="7636039"/>
            <a:ext cx="2686919" cy="2298269"/>
          </a:xfrm>
          <a:prstGeom prst="rect">
            <a:avLst/>
          </a:prstGeom>
        </p:spPr>
      </p:pic>
    </p:spTree>
    <p:extLst>
      <p:ext uri="{BB962C8B-B14F-4D97-AF65-F5344CB8AC3E}">
        <p14:creationId xmlns:p14="http://schemas.microsoft.com/office/powerpoint/2010/main" val="2409258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err="1">
                <a:solidFill>
                  <a:srgbClr val="0062FF"/>
                </a:solidFill>
              </a:rPr>
              <a:t>Protecting</a:t>
            </a:r>
            <a:r>
              <a:rPr lang="pt-BR" sz="11500" b="1" dirty="0">
                <a:solidFill>
                  <a:srgbClr val="0062FF"/>
                </a:solidFill>
              </a:rPr>
              <a:t> </a:t>
            </a:r>
            <a:br>
              <a:rPr lang="pt-BR" sz="11500" b="1" dirty="0">
                <a:solidFill>
                  <a:srgbClr val="0062FF"/>
                </a:solidFill>
              </a:rPr>
            </a:br>
            <a:r>
              <a:rPr lang="pt-BR" sz="11500" b="1" dirty="0" err="1">
                <a:solidFill>
                  <a:srgbClr val="0062FF"/>
                </a:solidFill>
              </a:rPr>
              <a:t>your</a:t>
            </a:r>
            <a:r>
              <a:rPr lang="pt-BR" sz="11500" b="1" dirty="0">
                <a:solidFill>
                  <a:srgbClr val="0062FF"/>
                </a:solidFill>
              </a:rPr>
              <a:t> </a:t>
            </a:r>
            <a:r>
              <a:rPr lang="pt-BR" sz="11500" b="1" dirty="0" err="1">
                <a:solidFill>
                  <a:srgbClr val="0062FF"/>
                </a:solidFill>
              </a:rPr>
              <a:t>devices</a:t>
            </a:r>
            <a:endParaRPr lang="pt-BR" sz="11500" b="1" dirty="0">
              <a:solidFill>
                <a:srgbClr val="0062FF"/>
              </a:solidFill>
            </a:endParaRP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6690953" cy="4023599"/>
          </a:xfrm>
        </p:spPr>
        <p:txBody>
          <a:bodyPr/>
          <a:lstStyle/>
          <a:p>
            <a:r>
              <a:rPr lang="pt-BR" dirty="0"/>
              <a:t>Set </a:t>
            </a:r>
            <a:r>
              <a:rPr lang="pt-BR" dirty="0" err="1"/>
              <a:t>up</a:t>
            </a:r>
            <a:r>
              <a:rPr lang="pt-BR" dirty="0"/>
              <a:t> a PIN </a:t>
            </a:r>
            <a:r>
              <a:rPr lang="pt-BR" dirty="0" err="1"/>
              <a:t>or</a:t>
            </a:r>
            <a:r>
              <a:rPr lang="pt-BR" dirty="0"/>
              <a:t> a </a:t>
            </a:r>
            <a:r>
              <a:rPr lang="pt-BR" dirty="0" err="1"/>
              <a:t>biometric</a:t>
            </a:r>
            <a:r>
              <a:rPr lang="pt-BR" dirty="0"/>
              <a:t> </a:t>
            </a:r>
            <a:r>
              <a:rPr lang="pt-BR" dirty="0" err="1"/>
              <a:t>identifier</a:t>
            </a:r>
            <a:r>
              <a:rPr lang="pt-BR" dirty="0"/>
              <a:t>, </a:t>
            </a:r>
            <a:r>
              <a:rPr lang="pt-BR" dirty="0" err="1"/>
              <a:t>like</a:t>
            </a:r>
            <a:r>
              <a:rPr lang="pt-BR" dirty="0"/>
              <a:t> a </a:t>
            </a:r>
            <a:r>
              <a:rPr lang="pt-BR" dirty="0" err="1"/>
              <a:t>fingerprint</a:t>
            </a:r>
            <a:endParaRPr lang="pt-BR" dirty="0"/>
          </a:p>
          <a:p>
            <a:r>
              <a:rPr lang="pt-BR" dirty="0"/>
              <a:t>Update </a:t>
            </a:r>
            <a:r>
              <a:rPr lang="pt-BR" dirty="0" err="1"/>
              <a:t>your</a:t>
            </a:r>
            <a:r>
              <a:rPr lang="pt-BR" dirty="0"/>
              <a:t> </a:t>
            </a:r>
            <a:r>
              <a:rPr lang="pt-BR" dirty="0" err="1"/>
              <a:t>operating</a:t>
            </a:r>
            <a:r>
              <a:rPr lang="pt-BR" dirty="0"/>
              <a:t> system &amp; </a:t>
            </a:r>
            <a:r>
              <a:rPr lang="pt-BR" dirty="0" err="1"/>
              <a:t>apps</a:t>
            </a:r>
            <a:endParaRPr lang="pt-BR" dirty="0"/>
          </a:p>
          <a:p>
            <a:r>
              <a:rPr lang="pt-BR" dirty="0" err="1"/>
              <a:t>Consider</a:t>
            </a:r>
            <a:r>
              <a:rPr lang="pt-BR" dirty="0"/>
              <a:t> </a:t>
            </a:r>
            <a:r>
              <a:rPr lang="pt-BR" dirty="0" err="1"/>
              <a:t>security</a:t>
            </a:r>
            <a:r>
              <a:rPr lang="pt-BR" dirty="0"/>
              <a:t> software</a:t>
            </a:r>
          </a:p>
          <a:p>
            <a:r>
              <a:rPr lang="pt-BR" dirty="0" err="1"/>
              <a:t>Keep</a:t>
            </a:r>
            <a:r>
              <a:rPr lang="pt-BR" dirty="0"/>
              <a:t> </a:t>
            </a:r>
            <a:r>
              <a:rPr lang="pt-BR" dirty="0" err="1"/>
              <a:t>your</a:t>
            </a:r>
            <a:r>
              <a:rPr lang="pt-BR" dirty="0"/>
              <a:t> Bluetooth </a:t>
            </a:r>
            <a:r>
              <a:rPr lang="pt-BR" dirty="0" err="1"/>
              <a:t>and</a:t>
            </a:r>
            <a:r>
              <a:rPr lang="pt-BR" dirty="0"/>
              <a:t> WiFi off </a:t>
            </a:r>
            <a:r>
              <a:rPr lang="pt-BR" dirty="0" err="1"/>
              <a:t>whenever</a:t>
            </a:r>
            <a:r>
              <a:rPr lang="pt-BR" dirty="0"/>
              <a:t> </a:t>
            </a:r>
            <a:r>
              <a:rPr lang="pt-BR" dirty="0" err="1"/>
              <a:t>possible</a:t>
            </a:r>
            <a:endParaRPr lang="pt-BR" dirty="0"/>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17</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Checklist </a:t>
            </a:r>
          </a:p>
        </p:txBody>
      </p:sp>
      <p:pic>
        <p:nvPicPr>
          <p:cNvPr id="11" name="Graphic 10">
            <a:extLst>
              <a:ext uri="{FF2B5EF4-FFF2-40B4-BE49-F238E27FC236}">
                <a16:creationId xmlns:a16="http://schemas.microsoft.com/office/drawing/2014/main" id="{63E2965B-332C-436C-9DF0-E53DA4202B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1782956"/>
            <a:ext cx="561880" cy="426188"/>
          </a:xfrm>
          <a:prstGeom prst="rect">
            <a:avLst/>
          </a:prstGeom>
        </p:spPr>
      </p:pic>
      <p:pic>
        <p:nvPicPr>
          <p:cNvPr id="12" name="Graphic 11">
            <a:extLst>
              <a:ext uri="{FF2B5EF4-FFF2-40B4-BE49-F238E27FC236}">
                <a16:creationId xmlns:a16="http://schemas.microsoft.com/office/drawing/2014/main" id="{AC56A129-3424-4AD2-AD4E-E57F8AC253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2861251"/>
            <a:ext cx="561880" cy="426188"/>
          </a:xfrm>
          <a:prstGeom prst="rect">
            <a:avLst/>
          </a:prstGeom>
        </p:spPr>
      </p:pic>
      <p:pic>
        <p:nvPicPr>
          <p:cNvPr id="13" name="Graphic 12">
            <a:extLst>
              <a:ext uri="{FF2B5EF4-FFF2-40B4-BE49-F238E27FC236}">
                <a16:creationId xmlns:a16="http://schemas.microsoft.com/office/drawing/2014/main" id="{0A442422-D2D9-4E0C-86E5-80B35870D1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8311" y="4333650"/>
            <a:ext cx="561880" cy="426188"/>
          </a:xfrm>
          <a:prstGeom prst="rect">
            <a:avLst/>
          </a:prstGeom>
        </p:spPr>
      </p:pic>
      <p:pic>
        <p:nvPicPr>
          <p:cNvPr id="14" name="Graphic 13">
            <a:extLst>
              <a:ext uri="{FF2B5EF4-FFF2-40B4-BE49-F238E27FC236}">
                <a16:creationId xmlns:a16="http://schemas.microsoft.com/office/drawing/2014/main" id="{62EFEF48-D31E-4F6F-B595-36E36AC70B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3597450"/>
            <a:ext cx="561880" cy="426188"/>
          </a:xfrm>
          <a:prstGeom prst="rect">
            <a:avLst/>
          </a:prstGeom>
        </p:spPr>
      </p:pic>
    </p:spTree>
    <p:extLst>
      <p:ext uri="{BB962C8B-B14F-4D97-AF65-F5344CB8AC3E}">
        <p14:creationId xmlns:p14="http://schemas.microsoft.com/office/powerpoint/2010/main" val="4250976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a:solidFill>
                  <a:srgbClr val="0062FF"/>
                </a:solidFill>
              </a:rPr>
              <a:t>Public vs private Wifi</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2906521"/>
            <a:ext cx="6524803" cy="2426576"/>
          </a:xfrm>
        </p:spPr>
        <p:txBody>
          <a:bodyPr/>
          <a:lstStyle/>
          <a:p>
            <a:r>
              <a:rPr lang="pt-BR" dirty="0"/>
              <a:t>Using personal accounts</a:t>
            </a:r>
          </a:p>
          <a:p>
            <a:r>
              <a:rPr lang="pt-BR" dirty="0" err="1"/>
              <a:t>Transmitting</a:t>
            </a:r>
            <a:r>
              <a:rPr lang="pt-BR" dirty="0"/>
              <a:t> </a:t>
            </a:r>
            <a:r>
              <a:rPr lang="pt-BR" dirty="0" err="1"/>
              <a:t>private</a:t>
            </a:r>
            <a:r>
              <a:rPr lang="pt-BR" dirty="0"/>
              <a:t> </a:t>
            </a:r>
            <a:r>
              <a:rPr lang="pt-BR" dirty="0" err="1"/>
              <a:t>or</a:t>
            </a:r>
            <a:r>
              <a:rPr lang="pt-BR" dirty="0"/>
              <a:t> </a:t>
            </a:r>
            <a:r>
              <a:rPr lang="pt-BR" dirty="0" err="1"/>
              <a:t>work</a:t>
            </a:r>
            <a:r>
              <a:rPr lang="pt-BR" dirty="0"/>
              <a:t> </a:t>
            </a:r>
            <a:r>
              <a:rPr lang="pt-BR" dirty="0" err="1"/>
              <a:t>information</a:t>
            </a:r>
            <a:endParaRPr lang="pt-BR" dirty="0"/>
          </a:p>
          <a:p>
            <a:r>
              <a:rPr lang="pt-BR" dirty="0" err="1"/>
              <a:t>Paying</a:t>
            </a:r>
            <a:r>
              <a:rPr lang="pt-BR" dirty="0"/>
              <a:t> for </a:t>
            </a:r>
            <a:r>
              <a:rPr lang="pt-BR" dirty="0" err="1"/>
              <a:t>something</a:t>
            </a:r>
            <a:r>
              <a:rPr lang="pt-BR" dirty="0"/>
              <a:t> online</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18</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Checklist </a:t>
            </a:r>
          </a:p>
        </p:txBody>
      </p:sp>
      <p:pic>
        <p:nvPicPr>
          <p:cNvPr id="11" name="Graphic 10">
            <a:extLst>
              <a:ext uri="{FF2B5EF4-FFF2-40B4-BE49-F238E27FC236}">
                <a16:creationId xmlns:a16="http://schemas.microsoft.com/office/drawing/2014/main" id="{7ADFADB1-466C-49BE-A63D-717BA56423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2906521"/>
            <a:ext cx="561880" cy="426188"/>
          </a:xfrm>
          <a:prstGeom prst="rect">
            <a:avLst/>
          </a:prstGeom>
        </p:spPr>
      </p:pic>
      <p:pic>
        <p:nvPicPr>
          <p:cNvPr id="12" name="Graphic 11">
            <a:extLst>
              <a:ext uri="{FF2B5EF4-FFF2-40B4-BE49-F238E27FC236}">
                <a16:creationId xmlns:a16="http://schemas.microsoft.com/office/drawing/2014/main" id="{91057453-E8D6-4AF4-8BBE-166469D27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7763" y="3587766"/>
            <a:ext cx="561880" cy="426188"/>
          </a:xfrm>
          <a:prstGeom prst="rect">
            <a:avLst/>
          </a:prstGeom>
        </p:spPr>
      </p:pic>
      <p:pic>
        <p:nvPicPr>
          <p:cNvPr id="13" name="Graphic 12">
            <a:extLst>
              <a:ext uri="{FF2B5EF4-FFF2-40B4-BE49-F238E27FC236}">
                <a16:creationId xmlns:a16="http://schemas.microsoft.com/office/drawing/2014/main" id="{A6DC32CD-3B46-46EC-A4F5-A45F284DD3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7763" y="4269011"/>
            <a:ext cx="561880" cy="426188"/>
          </a:xfrm>
          <a:prstGeom prst="rect">
            <a:avLst/>
          </a:prstGeom>
        </p:spPr>
      </p:pic>
      <p:sp>
        <p:nvSpPr>
          <p:cNvPr id="14" name="Espaço Reservado para Texto 2">
            <a:extLst>
              <a:ext uri="{FF2B5EF4-FFF2-40B4-BE49-F238E27FC236}">
                <a16:creationId xmlns:a16="http://schemas.microsoft.com/office/drawing/2014/main" id="{329A7644-5CDE-4B84-B7EE-0D81E64A86E1}"/>
              </a:ext>
            </a:extLst>
          </p:cNvPr>
          <p:cNvSpPr txBox="1">
            <a:spLocks/>
          </p:cNvSpPr>
          <p:nvPr/>
        </p:nvSpPr>
        <p:spPr>
          <a:xfrm>
            <a:off x="9607763" y="1780674"/>
            <a:ext cx="8223037" cy="3584142"/>
          </a:xfrm>
          <a:prstGeom prst="rect">
            <a:avLst/>
          </a:prstGeom>
        </p:spPr>
        <p:txBody>
          <a:bodyPr vert="horz" lIns="0" tIns="0" rIns="0" bIns="0" rtlCol="0">
            <a:noAutofit/>
          </a:bodyPr>
          <a:lst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t>Only use </a:t>
            </a:r>
            <a:r>
              <a:rPr lang="pt-BR" b="1" kern="0" dirty="0"/>
              <a:t>trusted private networks</a:t>
            </a:r>
            <a:r>
              <a:rPr lang="pt-BR" kern="0" dirty="0"/>
              <a:t>, and ones that are </a:t>
            </a:r>
            <a:r>
              <a:rPr lang="pt-BR" b="1" kern="0" dirty="0"/>
              <a:t>secured with an access password </a:t>
            </a:r>
            <a:r>
              <a:rPr lang="pt-BR" kern="0" dirty="0"/>
              <a:t>when:</a:t>
            </a:r>
          </a:p>
        </p:txBody>
      </p:sp>
    </p:spTree>
    <p:extLst>
      <p:ext uri="{BB962C8B-B14F-4D97-AF65-F5344CB8AC3E}">
        <p14:creationId xmlns:p14="http://schemas.microsoft.com/office/powerpoint/2010/main" val="2104891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CD4FAC-E146-4523-B2C7-65A64ACE4A6C}"/>
              </a:ext>
            </a:extLst>
          </p:cNvPr>
          <p:cNvSpPr/>
          <p:nvPr/>
        </p:nvSpPr>
        <p:spPr bwMode="auto">
          <a:xfrm>
            <a:off x="9601199" y="6771777"/>
            <a:ext cx="8686801" cy="3524749"/>
          </a:xfrm>
          <a:prstGeom prst="rect">
            <a:avLst/>
          </a:prstGeom>
          <a:solidFill>
            <a:srgbClr val="6EA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err="1">
                <a:solidFill>
                  <a:srgbClr val="0062FF"/>
                </a:solidFill>
              </a:rPr>
              <a:t>Entering</a:t>
            </a:r>
            <a:r>
              <a:rPr lang="pt-BR" sz="11500" b="1" dirty="0">
                <a:solidFill>
                  <a:srgbClr val="0062FF"/>
                </a:solidFill>
              </a:rPr>
              <a:t> </a:t>
            </a:r>
            <a:r>
              <a:rPr lang="pt-BR" sz="11500" b="1" dirty="0" err="1">
                <a:solidFill>
                  <a:srgbClr val="0062FF"/>
                </a:solidFill>
              </a:rPr>
              <a:t>sensitive</a:t>
            </a:r>
            <a:r>
              <a:rPr lang="pt-BR" sz="11500" b="1" dirty="0">
                <a:solidFill>
                  <a:srgbClr val="0062FF"/>
                </a:solidFill>
              </a:rPr>
              <a:t> </a:t>
            </a:r>
            <a:r>
              <a:rPr lang="pt-BR" sz="11500" b="1" dirty="0" err="1">
                <a:solidFill>
                  <a:srgbClr val="0062FF"/>
                </a:solidFill>
              </a:rPr>
              <a:t>information</a:t>
            </a:r>
            <a:r>
              <a:rPr lang="pt-BR" sz="11500" b="1" dirty="0">
                <a:solidFill>
                  <a:srgbClr val="0062FF"/>
                </a:solidFill>
              </a:rPr>
              <a:t> online</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9"/>
            <a:ext cx="7308440" cy="2339942"/>
          </a:xfrm>
        </p:spPr>
        <p:txBody>
          <a:bodyPr/>
          <a:lstStyle/>
          <a:p>
            <a:r>
              <a:rPr lang="pt-BR" dirty="0"/>
              <a:t>Are </a:t>
            </a:r>
            <a:r>
              <a:rPr lang="pt-BR" dirty="0" err="1"/>
              <a:t>you</a:t>
            </a:r>
            <a:r>
              <a:rPr lang="pt-BR" dirty="0"/>
              <a:t> </a:t>
            </a:r>
            <a:r>
              <a:rPr lang="pt-BR" dirty="0" err="1"/>
              <a:t>on</a:t>
            </a:r>
            <a:r>
              <a:rPr lang="pt-BR" dirty="0"/>
              <a:t> </a:t>
            </a:r>
            <a:r>
              <a:rPr lang="pt-BR" dirty="0" err="1"/>
              <a:t>trusted</a:t>
            </a:r>
            <a:r>
              <a:rPr lang="pt-BR" dirty="0"/>
              <a:t> </a:t>
            </a:r>
            <a:r>
              <a:rPr lang="pt-BR" dirty="0" err="1"/>
              <a:t>private</a:t>
            </a:r>
            <a:r>
              <a:rPr lang="pt-BR" dirty="0"/>
              <a:t> </a:t>
            </a:r>
            <a:r>
              <a:rPr lang="pt-BR" dirty="0" err="1"/>
              <a:t>wifi</a:t>
            </a:r>
            <a:r>
              <a:rPr lang="pt-BR" dirty="0"/>
              <a:t>?</a:t>
            </a:r>
          </a:p>
          <a:p>
            <a:r>
              <a:rPr lang="pt-BR" dirty="0" err="1"/>
              <a:t>Is</a:t>
            </a:r>
            <a:r>
              <a:rPr lang="pt-BR" dirty="0"/>
              <a:t> </a:t>
            </a:r>
            <a:r>
              <a:rPr lang="pt-BR" dirty="0" err="1"/>
              <a:t>the</a:t>
            </a:r>
            <a:r>
              <a:rPr lang="pt-BR" dirty="0"/>
              <a:t> </a:t>
            </a:r>
            <a:r>
              <a:rPr lang="pt-BR" dirty="0" err="1"/>
              <a:t>page</a:t>
            </a:r>
            <a:r>
              <a:rPr lang="pt-BR" dirty="0"/>
              <a:t> </a:t>
            </a:r>
            <a:r>
              <a:rPr lang="pt-BR" dirty="0" err="1"/>
              <a:t>secure</a:t>
            </a:r>
            <a:r>
              <a:rPr lang="pt-BR" dirty="0"/>
              <a:t>? </a:t>
            </a:r>
            <a:r>
              <a:rPr lang="pt-BR" dirty="0" err="1"/>
              <a:t>Check</a:t>
            </a:r>
            <a:r>
              <a:rPr lang="pt-BR" dirty="0"/>
              <a:t> </a:t>
            </a:r>
            <a:r>
              <a:rPr lang="pt-BR" dirty="0" err="1"/>
              <a:t>if</a:t>
            </a:r>
            <a:r>
              <a:rPr lang="pt-BR" dirty="0"/>
              <a:t> </a:t>
            </a:r>
            <a:r>
              <a:rPr lang="pt-BR" dirty="0" err="1"/>
              <a:t>the</a:t>
            </a:r>
            <a:r>
              <a:rPr lang="pt-BR" dirty="0"/>
              <a:t> URL </a:t>
            </a:r>
            <a:r>
              <a:rPr lang="pt-BR" dirty="0" err="1"/>
              <a:t>is</a:t>
            </a:r>
            <a:r>
              <a:rPr lang="pt-BR" dirty="0"/>
              <a:t> "</a:t>
            </a:r>
            <a:r>
              <a:rPr lang="pt-BR" dirty="0" err="1"/>
              <a:t>https</a:t>
            </a:r>
            <a:r>
              <a:rPr lang="pt-BR" dirty="0"/>
              <a:t>" </a:t>
            </a:r>
            <a:r>
              <a:rPr lang="pt-BR" dirty="0" err="1"/>
              <a:t>instead</a:t>
            </a:r>
            <a:r>
              <a:rPr lang="pt-BR" dirty="0"/>
              <a:t> </a:t>
            </a:r>
            <a:r>
              <a:rPr lang="pt-BR" dirty="0" err="1"/>
              <a:t>of</a:t>
            </a:r>
            <a:r>
              <a:rPr lang="pt-BR" dirty="0"/>
              <a:t> “</a:t>
            </a:r>
            <a:r>
              <a:rPr lang="pt-BR" dirty="0" err="1"/>
              <a:t>http</a:t>
            </a:r>
            <a:r>
              <a:rPr lang="pt-BR" dirty="0"/>
              <a:t>"</a:t>
            </a:r>
          </a:p>
          <a:p>
            <a:r>
              <a:rPr lang="pt-BR" dirty="0"/>
              <a:t>Do </a:t>
            </a:r>
            <a:r>
              <a:rPr lang="pt-BR" dirty="0" err="1"/>
              <a:t>you</a:t>
            </a:r>
            <a:r>
              <a:rPr lang="pt-BR" dirty="0"/>
              <a:t> </a:t>
            </a:r>
            <a:r>
              <a:rPr lang="pt-BR" dirty="0" err="1"/>
              <a:t>know</a:t>
            </a:r>
            <a:r>
              <a:rPr lang="pt-BR" dirty="0"/>
              <a:t> </a:t>
            </a:r>
            <a:r>
              <a:rPr lang="pt-BR" dirty="0" err="1"/>
              <a:t>and</a:t>
            </a:r>
            <a:r>
              <a:rPr lang="pt-BR" dirty="0"/>
              <a:t> </a:t>
            </a:r>
            <a:r>
              <a:rPr lang="pt-BR" dirty="0" err="1"/>
              <a:t>trust</a:t>
            </a:r>
            <a:r>
              <a:rPr lang="pt-BR" dirty="0"/>
              <a:t> </a:t>
            </a:r>
            <a:r>
              <a:rPr lang="pt-BR" dirty="0" err="1"/>
              <a:t>the</a:t>
            </a:r>
            <a:r>
              <a:rPr lang="pt-BR" dirty="0"/>
              <a:t> </a:t>
            </a:r>
            <a:r>
              <a:rPr lang="pt-BR" dirty="0" err="1"/>
              <a:t>vendor</a:t>
            </a:r>
            <a:r>
              <a:rPr lang="pt-BR" dirty="0"/>
              <a:t>?</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19</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Checklist </a:t>
            </a:r>
          </a:p>
        </p:txBody>
      </p:sp>
      <p:pic>
        <p:nvPicPr>
          <p:cNvPr id="11" name="Image" descr="Image">
            <a:extLst>
              <a:ext uri="{FF2B5EF4-FFF2-40B4-BE49-F238E27FC236}">
                <a16:creationId xmlns:a16="http://schemas.microsoft.com/office/drawing/2014/main" id="{C61F33A1-DEE8-0B41-9F8F-785A951629BD}"/>
              </a:ext>
            </a:extLst>
          </p:cNvPr>
          <p:cNvPicPr>
            <a:picLocks noChangeAspect="1"/>
          </p:cNvPicPr>
          <p:nvPr/>
        </p:nvPicPr>
        <p:blipFill rotWithShape="1">
          <a:blip r:embed="rId3"/>
          <a:srcRect l="16643" t="35041"/>
          <a:stretch/>
        </p:blipFill>
        <p:spPr>
          <a:xfrm>
            <a:off x="11071654" y="8031589"/>
            <a:ext cx="7241060" cy="2289651"/>
          </a:xfrm>
          <a:prstGeom prst="rect">
            <a:avLst/>
          </a:prstGeom>
          <a:solidFill>
            <a:srgbClr val="6EA6FF"/>
          </a:solidFill>
          <a:ln w="12700">
            <a:miter lim="400000"/>
          </a:ln>
        </p:spPr>
      </p:pic>
      <p:sp>
        <p:nvSpPr>
          <p:cNvPr id="12" name="Espaço Reservado para Texto 2">
            <a:extLst>
              <a:ext uri="{FF2B5EF4-FFF2-40B4-BE49-F238E27FC236}">
                <a16:creationId xmlns:a16="http://schemas.microsoft.com/office/drawing/2014/main" id="{C8BE9205-11E9-9141-B72C-89FEBB07D585}"/>
              </a:ext>
            </a:extLst>
          </p:cNvPr>
          <p:cNvSpPr txBox="1">
            <a:spLocks/>
          </p:cNvSpPr>
          <p:nvPr/>
        </p:nvSpPr>
        <p:spPr>
          <a:xfrm>
            <a:off x="10522226" y="7048500"/>
            <a:ext cx="6524803" cy="983089"/>
          </a:xfrm>
          <a:prstGeom prst="rect">
            <a:avLst/>
          </a:prstGeom>
        </p:spPr>
        <p:txBody>
          <a:bodyPr vert="horz" lIns="0" tIns="0" rIns="0" bIns="0" rtlCol="0">
            <a:noAutofit/>
          </a:bodyPr>
          <a:lst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sz="2400" kern="0" dirty="0">
                <a:solidFill>
                  <a:schemeClr val="bg1"/>
                </a:solidFill>
              </a:rPr>
              <a:t>Look out for </a:t>
            </a:r>
            <a:r>
              <a:rPr lang="pt-BR" sz="2400" kern="0" dirty="0" err="1">
                <a:solidFill>
                  <a:schemeClr val="bg1"/>
                </a:solidFill>
              </a:rPr>
              <a:t>the</a:t>
            </a:r>
            <a:r>
              <a:rPr lang="pt-BR" sz="2400" kern="0" dirty="0">
                <a:solidFill>
                  <a:schemeClr val="bg1"/>
                </a:solidFill>
              </a:rPr>
              <a:t> </a:t>
            </a:r>
            <a:r>
              <a:rPr lang="pt-BR" sz="2400" kern="0" dirty="0" err="1">
                <a:solidFill>
                  <a:schemeClr val="bg1"/>
                </a:solidFill>
              </a:rPr>
              <a:t>little</a:t>
            </a:r>
            <a:r>
              <a:rPr lang="pt-BR" sz="2400" kern="0" dirty="0">
                <a:solidFill>
                  <a:schemeClr val="bg1"/>
                </a:solidFill>
              </a:rPr>
              <a:t> ‘</a:t>
            </a:r>
            <a:r>
              <a:rPr lang="pt-BR" sz="2400" kern="0" dirty="0" err="1">
                <a:solidFill>
                  <a:schemeClr val="bg1"/>
                </a:solidFill>
              </a:rPr>
              <a:t>Secure</a:t>
            </a:r>
            <a:r>
              <a:rPr lang="pt-BR" sz="2400" kern="0" dirty="0">
                <a:solidFill>
                  <a:schemeClr val="bg1"/>
                </a:solidFill>
              </a:rPr>
              <a:t> Connection’ </a:t>
            </a:r>
            <a:r>
              <a:rPr lang="pt-BR" sz="2400" kern="0" dirty="0" err="1">
                <a:solidFill>
                  <a:schemeClr val="bg1"/>
                </a:solidFill>
              </a:rPr>
              <a:t>lock</a:t>
            </a:r>
            <a:r>
              <a:rPr lang="pt-BR" sz="2400" kern="0" dirty="0">
                <a:solidFill>
                  <a:schemeClr val="bg1"/>
                </a:solidFill>
              </a:rPr>
              <a:t> </a:t>
            </a:r>
            <a:r>
              <a:rPr lang="pt-BR" sz="2400" kern="0" dirty="0" err="1">
                <a:solidFill>
                  <a:schemeClr val="bg1"/>
                </a:solidFill>
              </a:rPr>
              <a:t>icon</a:t>
            </a:r>
            <a:r>
              <a:rPr lang="pt-BR" sz="2400" kern="0" dirty="0">
                <a:solidFill>
                  <a:schemeClr val="bg1"/>
                </a:solidFill>
              </a:rPr>
              <a:t> in </a:t>
            </a:r>
            <a:r>
              <a:rPr lang="pt-BR" sz="2400" kern="0" dirty="0" err="1">
                <a:solidFill>
                  <a:schemeClr val="bg1"/>
                </a:solidFill>
              </a:rPr>
              <a:t>the</a:t>
            </a:r>
            <a:r>
              <a:rPr lang="pt-BR" sz="2400" kern="0" dirty="0">
                <a:solidFill>
                  <a:schemeClr val="bg1"/>
                </a:solidFill>
              </a:rPr>
              <a:t> browser </a:t>
            </a:r>
            <a:r>
              <a:rPr lang="pt-BR" sz="2400" kern="0" dirty="0" err="1">
                <a:solidFill>
                  <a:schemeClr val="bg1"/>
                </a:solidFill>
              </a:rPr>
              <a:t>search</a:t>
            </a:r>
            <a:r>
              <a:rPr lang="pt-BR" sz="2400" kern="0" dirty="0">
                <a:solidFill>
                  <a:schemeClr val="bg1"/>
                </a:solidFill>
              </a:rPr>
              <a:t> bar.</a:t>
            </a:r>
          </a:p>
        </p:txBody>
      </p:sp>
      <p:pic>
        <p:nvPicPr>
          <p:cNvPr id="13" name="Graphic 12">
            <a:extLst>
              <a:ext uri="{FF2B5EF4-FFF2-40B4-BE49-F238E27FC236}">
                <a16:creationId xmlns:a16="http://schemas.microsoft.com/office/drawing/2014/main" id="{D164A818-91DD-4E17-A233-47EE5FFCDB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8311" y="1724059"/>
            <a:ext cx="561880" cy="426188"/>
          </a:xfrm>
          <a:prstGeom prst="rect">
            <a:avLst/>
          </a:prstGeom>
        </p:spPr>
      </p:pic>
      <p:pic>
        <p:nvPicPr>
          <p:cNvPr id="14" name="Graphic 13">
            <a:extLst>
              <a:ext uri="{FF2B5EF4-FFF2-40B4-BE49-F238E27FC236}">
                <a16:creationId xmlns:a16="http://schemas.microsoft.com/office/drawing/2014/main" id="{B4A42A6C-7DFF-442F-9AD9-382E153FAF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5422" y="3561409"/>
            <a:ext cx="561880" cy="426188"/>
          </a:xfrm>
          <a:prstGeom prst="rect">
            <a:avLst/>
          </a:prstGeom>
        </p:spPr>
      </p:pic>
      <p:pic>
        <p:nvPicPr>
          <p:cNvPr id="15" name="Graphic 14">
            <a:extLst>
              <a:ext uri="{FF2B5EF4-FFF2-40B4-BE49-F238E27FC236}">
                <a16:creationId xmlns:a16="http://schemas.microsoft.com/office/drawing/2014/main" id="{6CA0EC82-5563-4E48-A36D-E23C656BA8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8311" y="2460258"/>
            <a:ext cx="561880" cy="426188"/>
          </a:xfrm>
          <a:prstGeom prst="rect">
            <a:avLst/>
          </a:prstGeom>
        </p:spPr>
      </p:pic>
    </p:spTree>
    <p:extLst>
      <p:ext uri="{BB962C8B-B14F-4D97-AF65-F5344CB8AC3E}">
        <p14:creationId xmlns:p14="http://schemas.microsoft.com/office/powerpoint/2010/main" val="218687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4">
            <a:extLst>
              <a:ext uri="{FF2B5EF4-FFF2-40B4-BE49-F238E27FC236}">
                <a16:creationId xmlns:a16="http://schemas.microsoft.com/office/drawing/2014/main" id="{B1BBA56C-A7BD-9B46-A5AF-9BE7FB66959A}"/>
              </a:ext>
            </a:extLst>
          </p:cNvPr>
          <p:cNvSpPr>
            <a:spLocks noGrp="1"/>
          </p:cNvSpPr>
          <p:nvPr>
            <p:ph type="ftr" sz="quarter" idx="10"/>
          </p:nvPr>
        </p:nvSpPr>
        <p:spPr/>
        <p:txBody>
          <a:bodyPr/>
          <a:lstStyle/>
          <a:p>
            <a:r>
              <a:rPr lang="en-US"/>
              <a:t>Group Name / DOC ID / Month XX, 2019 / © 2019 IBM Corporation</a:t>
            </a:r>
            <a:endParaRPr lang="en-US" dirty="0"/>
          </a:p>
        </p:txBody>
      </p:sp>
      <p:sp>
        <p:nvSpPr>
          <p:cNvPr id="6" name="Espaço Reservado para Número de Slide 5">
            <a:extLst>
              <a:ext uri="{FF2B5EF4-FFF2-40B4-BE49-F238E27FC236}">
                <a16:creationId xmlns:a16="http://schemas.microsoft.com/office/drawing/2014/main" id="{9208F821-B6BA-1C4A-99EA-04A8EFAE935D}"/>
              </a:ext>
            </a:extLst>
          </p:cNvPr>
          <p:cNvSpPr>
            <a:spLocks noGrp="1"/>
          </p:cNvSpPr>
          <p:nvPr>
            <p:ph type="sldNum" sz="quarter" idx="11"/>
          </p:nvPr>
        </p:nvSpPr>
        <p:spPr/>
        <p:txBody>
          <a:bodyPr/>
          <a:lstStyle/>
          <a:p>
            <a:fld id="{59395FB3-9C97-154F-86B2-7E381B951268}" type="slidenum">
              <a:rPr lang="en-US" smtClean="0"/>
              <a:pPr/>
              <a:t>2</a:t>
            </a:fld>
            <a:endParaRPr lang="en-US" dirty="0"/>
          </a:p>
        </p:txBody>
      </p:sp>
      <p:sp>
        <p:nvSpPr>
          <p:cNvPr id="19" name="Rectangle">
            <a:extLst>
              <a:ext uri="{FF2B5EF4-FFF2-40B4-BE49-F238E27FC236}">
                <a16:creationId xmlns:a16="http://schemas.microsoft.com/office/drawing/2014/main" id="{B97207A2-9449-974A-B074-165A78F54FE4}"/>
              </a:ext>
            </a:extLst>
          </p:cNvPr>
          <p:cNvSpPr/>
          <p:nvPr/>
        </p:nvSpPr>
        <p:spPr>
          <a:xfrm>
            <a:off x="457333" y="1314216"/>
            <a:ext cx="5163978" cy="299803"/>
          </a:xfrm>
          <a:prstGeom prst="rect">
            <a:avLst/>
          </a:prstGeom>
          <a:solidFill>
            <a:srgbClr val="97C1FF"/>
          </a:solidFill>
          <a:ln w="12700">
            <a:miter lim="400000"/>
          </a:ln>
        </p:spPr>
        <p:txBody>
          <a:bodyPr lIns="36000" tIns="36000" rIns="36000" bIns="36000"/>
          <a:lstStyle/>
          <a:p>
            <a:pPr>
              <a:lnSpc>
                <a:spcPct val="100000"/>
              </a:lnSpc>
              <a:defRPr sz="1300">
                <a:solidFill>
                  <a:srgbClr val="20D5D2"/>
                </a:solidFill>
                <a:latin typeface="IBM Plex Sans Light"/>
                <a:ea typeface="IBM Plex Sans Light"/>
                <a:cs typeface="IBM Plex Sans Light"/>
                <a:sym typeface="IBM Plex Sans Light"/>
              </a:defRPr>
            </a:pPr>
            <a:endParaRPr/>
          </a:p>
        </p:txBody>
      </p:sp>
      <p:sp>
        <p:nvSpPr>
          <p:cNvPr id="20" name="Rectangle">
            <a:extLst>
              <a:ext uri="{FF2B5EF4-FFF2-40B4-BE49-F238E27FC236}">
                <a16:creationId xmlns:a16="http://schemas.microsoft.com/office/drawing/2014/main" id="{1212A06B-A868-9B43-BE07-0160ECC84218}"/>
              </a:ext>
            </a:extLst>
          </p:cNvPr>
          <p:cNvSpPr/>
          <p:nvPr/>
        </p:nvSpPr>
        <p:spPr>
          <a:xfrm>
            <a:off x="3305463" y="3927422"/>
            <a:ext cx="1686261" cy="299803"/>
          </a:xfrm>
          <a:prstGeom prst="rect">
            <a:avLst/>
          </a:prstGeom>
          <a:solidFill>
            <a:srgbClr val="97C1FF"/>
          </a:solidFill>
          <a:ln w="12700">
            <a:miter lim="400000"/>
          </a:ln>
        </p:spPr>
        <p:txBody>
          <a:bodyPr lIns="36000" tIns="36000" rIns="36000" bIns="36000"/>
          <a:lstStyle/>
          <a:p>
            <a:pPr>
              <a:lnSpc>
                <a:spcPct val="100000"/>
              </a:lnSpc>
              <a:defRPr sz="1300">
                <a:solidFill>
                  <a:srgbClr val="20D5D2"/>
                </a:solidFill>
                <a:latin typeface="IBM Plex Sans Light"/>
                <a:ea typeface="IBM Plex Sans Light"/>
                <a:cs typeface="IBM Plex Sans Light"/>
                <a:sym typeface="IBM Plex Sans Light"/>
              </a:defRPr>
            </a:pPr>
            <a:endParaRPr/>
          </a:p>
        </p:txBody>
      </p:sp>
      <p:sp>
        <p:nvSpPr>
          <p:cNvPr id="2" name="Título 1">
            <a:extLst>
              <a:ext uri="{FF2B5EF4-FFF2-40B4-BE49-F238E27FC236}">
                <a16:creationId xmlns:a16="http://schemas.microsoft.com/office/drawing/2014/main" id="{CCCE9017-6531-0E45-8705-BFA812AB86A6}"/>
              </a:ext>
            </a:extLst>
          </p:cNvPr>
          <p:cNvSpPr>
            <a:spLocks noGrp="1"/>
          </p:cNvSpPr>
          <p:nvPr>
            <p:ph type="title"/>
          </p:nvPr>
        </p:nvSpPr>
        <p:spPr>
          <a:xfrm>
            <a:off x="420624" y="402709"/>
            <a:ext cx="7224360" cy="3824515"/>
          </a:xfrm>
        </p:spPr>
        <p:txBody>
          <a:bodyPr/>
          <a:lstStyle/>
          <a:p>
            <a:r>
              <a:rPr lang="pt-BR" dirty="0" err="1"/>
              <a:t>Cybersecurity</a:t>
            </a:r>
            <a:r>
              <a:rPr lang="pt-BR" dirty="0"/>
              <a:t> </a:t>
            </a:r>
            <a:r>
              <a:rPr lang="pt-BR" dirty="0" err="1"/>
              <a:t>is</a:t>
            </a:r>
            <a:r>
              <a:rPr lang="pt-BR" dirty="0"/>
              <a:t> </a:t>
            </a:r>
            <a:r>
              <a:rPr lang="pt-BR" dirty="0" err="1"/>
              <a:t>protecting</a:t>
            </a:r>
            <a:r>
              <a:rPr lang="pt-BR" dirty="0"/>
              <a:t> </a:t>
            </a:r>
            <a:r>
              <a:rPr lang="pt-BR" dirty="0" err="1"/>
              <a:t>yourself</a:t>
            </a:r>
            <a:r>
              <a:rPr lang="pt-BR" dirty="0"/>
              <a:t> </a:t>
            </a:r>
            <a:r>
              <a:rPr lang="pt-BR" dirty="0" err="1"/>
              <a:t>from</a:t>
            </a:r>
            <a:r>
              <a:rPr lang="pt-BR" dirty="0"/>
              <a:t> </a:t>
            </a:r>
            <a:r>
              <a:rPr lang="pt-BR" dirty="0" err="1"/>
              <a:t>someone</a:t>
            </a:r>
            <a:r>
              <a:rPr lang="pt-BR" dirty="0"/>
              <a:t> </a:t>
            </a:r>
            <a:r>
              <a:rPr lang="pt-BR" dirty="0" err="1"/>
              <a:t>stealing</a:t>
            </a:r>
            <a:r>
              <a:rPr lang="pt-BR" dirty="0"/>
              <a:t> </a:t>
            </a:r>
            <a:r>
              <a:rPr lang="pt-BR" dirty="0" err="1"/>
              <a:t>your</a:t>
            </a:r>
            <a:r>
              <a:rPr lang="pt-BR" dirty="0"/>
              <a:t> digital </a:t>
            </a:r>
            <a:r>
              <a:rPr lang="pt-BR" dirty="0" err="1"/>
              <a:t>information</a:t>
            </a:r>
            <a:r>
              <a:rPr lang="pt-BR" dirty="0"/>
              <a:t> </a:t>
            </a:r>
            <a:r>
              <a:rPr lang="pt-BR" dirty="0" err="1"/>
              <a:t>or</a:t>
            </a:r>
            <a:r>
              <a:rPr lang="pt-BR" dirty="0"/>
              <a:t> </a:t>
            </a:r>
            <a:r>
              <a:rPr lang="pt-BR" dirty="0" err="1"/>
              <a:t>from</a:t>
            </a:r>
            <a:r>
              <a:rPr lang="pt-BR" dirty="0"/>
              <a:t> </a:t>
            </a:r>
            <a:r>
              <a:rPr lang="pt-BR" dirty="0" err="1"/>
              <a:t>someone</a:t>
            </a:r>
            <a:r>
              <a:rPr lang="pt-BR" dirty="0"/>
              <a:t> </a:t>
            </a:r>
            <a:r>
              <a:rPr lang="pt-BR" dirty="0" err="1"/>
              <a:t>pretending</a:t>
            </a:r>
            <a:r>
              <a:rPr lang="pt-BR" dirty="0"/>
              <a:t> </a:t>
            </a:r>
            <a:r>
              <a:rPr lang="pt-BR" dirty="0" err="1"/>
              <a:t>to</a:t>
            </a:r>
            <a:r>
              <a:rPr lang="pt-BR" dirty="0"/>
              <a:t> </a:t>
            </a:r>
            <a:r>
              <a:rPr lang="pt-BR" dirty="0" err="1"/>
              <a:t>act</a:t>
            </a:r>
            <a:r>
              <a:rPr lang="pt-BR" dirty="0"/>
              <a:t> as </a:t>
            </a:r>
            <a:r>
              <a:rPr lang="pt-BR" dirty="0" err="1"/>
              <a:t>you</a:t>
            </a:r>
            <a:r>
              <a:rPr lang="pt-BR" dirty="0"/>
              <a:t> online</a:t>
            </a:r>
          </a:p>
        </p:txBody>
      </p:sp>
      <p:pic>
        <p:nvPicPr>
          <p:cNvPr id="11" name="Picture 10">
            <a:extLst>
              <a:ext uri="{FF2B5EF4-FFF2-40B4-BE49-F238E27FC236}">
                <a16:creationId xmlns:a16="http://schemas.microsoft.com/office/drawing/2014/main" id="{44F34CB8-921E-462B-91B0-DA4F4C402376}"/>
              </a:ext>
            </a:extLst>
          </p:cNvPr>
          <p:cNvPicPr>
            <a:picLocks noChangeAspect="1"/>
          </p:cNvPicPr>
          <p:nvPr/>
        </p:nvPicPr>
        <p:blipFill>
          <a:blip r:embed="rId2"/>
          <a:stretch>
            <a:fillRect/>
          </a:stretch>
        </p:blipFill>
        <p:spPr>
          <a:xfrm>
            <a:off x="10816170" y="1319133"/>
            <a:ext cx="5799659" cy="8508059"/>
          </a:xfrm>
          <a:prstGeom prst="rect">
            <a:avLst/>
          </a:prstGeom>
        </p:spPr>
      </p:pic>
    </p:spTree>
    <p:extLst>
      <p:ext uri="{BB962C8B-B14F-4D97-AF65-F5344CB8AC3E}">
        <p14:creationId xmlns:p14="http://schemas.microsoft.com/office/powerpoint/2010/main" val="3207484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err="1">
                <a:solidFill>
                  <a:srgbClr val="0062FF"/>
                </a:solidFill>
              </a:rPr>
              <a:t>Email</a:t>
            </a:r>
            <a:br>
              <a:rPr lang="pt-BR" sz="11500" b="1" dirty="0">
                <a:solidFill>
                  <a:srgbClr val="0062FF"/>
                </a:solidFill>
              </a:rPr>
            </a:br>
            <a:r>
              <a:rPr lang="pt-BR" sz="11500" b="1" dirty="0">
                <a:solidFill>
                  <a:srgbClr val="0062FF"/>
                </a:solidFill>
              </a:rPr>
              <a:t>Security</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440" cy="4524341"/>
          </a:xfrm>
        </p:spPr>
        <p:txBody>
          <a:bodyPr/>
          <a:lstStyle/>
          <a:p>
            <a:r>
              <a:rPr lang="pt-BR" dirty="0"/>
              <a:t>Be </a:t>
            </a:r>
            <a:r>
              <a:rPr lang="pt-BR" dirty="0" err="1"/>
              <a:t>careful</a:t>
            </a:r>
            <a:r>
              <a:rPr lang="pt-BR" dirty="0"/>
              <a:t> </a:t>
            </a:r>
            <a:r>
              <a:rPr lang="pt-BR" dirty="0" err="1"/>
              <a:t>downloading</a:t>
            </a:r>
            <a:r>
              <a:rPr lang="pt-BR" dirty="0"/>
              <a:t> files </a:t>
            </a:r>
            <a:r>
              <a:rPr lang="pt-BR" dirty="0" err="1"/>
              <a:t>and</a:t>
            </a:r>
            <a:r>
              <a:rPr lang="pt-BR" dirty="0"/>
              <a:t> </a:t>
            </a:r>
            <a:r>
              <a:rPr lang="pt-BR" dirty="0" err="1"/>
              <a:t>attachments</a:t>
            </a:r>
            <a:endParaRPr lang="pt-BR" dirty="0"/>
          </a:p>
          <a:p>
            <a:r>
              <a:rPr lang="pt-BR" dirty="0" err="1"/>
              <a:t>Don’t</a:t>
            </a:r>
            <a:r>
              <a:rPr lang="pt-BR" dirty="0"/>
              <a:t> open spam</a:t>
            </a:r>
          </a:p>
          <a:p>
            <a:r>
              <a:rPr lang="pt-BR" dirty="0"/>
              <a:t>Be </a:t>
            </a:r>
            <a:r>
              <a:rPr lang="pt-BR" dirty="0" err="1"/>
              <a:t>wary</a:t>
            </a:r>
            <a:r>
              <a:rPr lang="pt-BR" dirty="0"/>
              <a:t> </a:t>
            </a:r>
            <a:r>
              <a:rPr lang="pt-BR" dirty="0" err="1"/>
              <a:t>of</a:t>
            </a:r>
            <a:r>
              <a:rPr lang="pt-BR" dirty="0"/>
              <a:t> </a:t>
            </a:r>
            <a:r>
              <a:rPr lang="pt-BR" dirty="0" err="1"/>
              <a:t>email</a:t>
            </a:r>
            <a:r>
              <a:rPr lang="pt-BR" dirty="0"/>
              <a:t> </a:t>
            </a:r>
            <a:r>
              <a:rPr lang="pt-BR" dirty="0" err="1"/>
              <a:t>scams</a:t>
            </a:r>
            <a:r>
              <a:rPr lang="pt-BR" dirty="0"/>
              <a:t>, e.g. romance</a:t>
            </a:r>
          </a:p>
          <a:p>
            <a:r>
              <a:rPr lang="pt-BR" dirty="0" err="1"/>
              <a:t>Don’t</a:t>
            </a:r>
            <a:r>
              <a:rPr lang="pt-BR" dirty="0"/>
              <a:t> </a:t>
            </a:r>
            <a:r>
              <a:rPr lang="pt-BR" dirty="0" err="1"/>
              <a:t>share</a:t>
            </a:r>
            <a:r>
              <a:rPr lang="pt-BR" dirty="0"/>
              <a:t> </a:t>
            </a:r>
            <a:r>
              <a:rPr lang="pt-BR" dirty="0" err="1"/>
              <a:t>sensitive</a:t>
            </a:r>
            <a:r>
              <a:rPr lang="pt-BR" dirty="0"/>
              <a:t> </a:t>
            </a:r>
            <a:r>
              <a:rPr lang="pt-BR" dirty="0" err="1"/>
              <a:t>information</a:t>
            </a:r>
            <a:r>
              <a:rPr lang="pt-BR" dirty="0"/>
              <a:t> in </a:t>
            </a:r>
            <a:r>
              <a:rPr lang="pt-BR" dirty="0" err="1"/>
              <a:t>an</a:t>
            </a:r>
            <a:r>
              <a:rPr lang="pt-BR" dirty="0"/>
              <a:t> </a:t>
            </a:r>
            <a:r>
              <a:rPr lang="pt-BR" dirty="0" err="1"/>
              <a:t>email</a:t>
            </a:r>
            <a:endParaRPr lang="pt-BR" dirty="0"/>
          </a:p>
          <a:p>
            <a:r>
              <a:rPr lang="pt-BR" dirty="0" err="1"/>
              <a:t>Learn</a:t>
            </a:r>
            <a:r>
              <a:rPr lang="pt-BR" dirty="0"/>
              <a:t> </a:t>
            </a:r>
            <a:r>
              <a:rPr lang="pt-BR" dirty="0" err="1"/>
              <a:t>to</a:t>
            </a:r>
            <a:r>
              <a:rPr lang="pt-BR" dirty="0"/>
              <a:t> spot </a:t>
            </a:r>
            <a:r>
              <a:rPr lang="pt-BR" dirty="0" err="1"/>
              <a:t>phishing</a:t>
            </a:r>
            <a:r>
              <a:rPr lang="pt-BR" dirty="0"/>
              <a:t> </a:t>
            </a:r>
            <a:r>
              <a:rPr lang="pt-BR" dirty="0" err="1"/>
              <a:t>scams</a:t>
            </a:r>
            <a:endParaRPr lang="pt-BR" dirty="0"/>
          </a:p>
          <a:p>
            <a:endParaRPr lang="pt-BR" dirty="0"/>
          </a:p>
          <a:p>
            <a:endParaRPr lang="pt-BR" dirty="0"/>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20</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Checklist </a:t>
            </a:r>
          </a:p>
        </p:txBody>
      </p:sp>
      <p:pic>
        <p:nvPicPr>
          <p:cNvPr id="12" name="Graphic 11">
            <a:extLst>
              <a:ext uri="{FF2B5EF4-FFF2-40B4-BE49-F238E27FC236}">
                <a16:creationId xmlns:a16="http://schemas.microsoft.com/office/drawing/2014/main" id="{7E31C4C2-ED55-4818-855E-03CA4546DD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1740100"/>
            <a:ext cx="561880" cy="426188"/>
          </a:xfrm>
          <a:prstGeom prst="rect">
            <a:avLst/>
          </a:prstGeom>
        </p:spPr>
      </p:pic>
      <p:pic>
        <p:nvPicPr>
          <p:cNvPr id="15" name="Graphic 14">
            <a:extLst>
              <a:ext uri="{FF2B5EF4-FFF2-40B4-BE49-F238E27FC236}">
                <a16:creationId xmlns:a16="http://schemas.microsoft.com/office/drawing/2014/main" id="{2A43EDD1-0D21-4D8C-A31D-BFF70BA6A8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3151442"/>
            <a:ext cx="561880" cy="426188"/>
          </a:xfrm>
          <a:prstGeom prst="rect">
            <a:avLst/>
          </a:prstGeom>
        </p:spPr>
      </p:pic>
      <p:pic>
        <p:nvPicPr>
          <p:cNvPr id="16" name="Graphic 15">
            <a:extLst>
              <a:ext uri="{FF2B5EF4-FFF2-40B4-BE49-F238E27FC236}">
                <a16:creationId xmlns:a16="http://schemas.microsoft.com/office/drawing/2014/main" id="{DB5A9F72-677F-4153-BF50-D71ED5854D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2445771"/>
            <a:ext cx="561880" cy="426188"/>
          </a:xfrm>
          <a:prstGeom prst="rect">
            <a:avLst/>
          </a:prstGeom>
        </p:spPr>
      </p:pic>
      <p:pic>
        <p:nvPicPr>
          <p:cNvPr id="20" name="Graphic 19">
            <a:extLst>
              <a:ext uri="{FF2B5EF4-FFF2-40B4-BE49-F238E27FC236}">
                <a16:creationId xmlns:a16="http://schemas.microsoft.com/office/drawing/2014/main" id="{E228F9BB-3B40-4E4A-8E78-AA7713637F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3857113"/>
            <a:ext cx="561880" cy="426188"/>
          </a:xfrm>
          <a:prstGeom prst="rect">
            <a:avLst/>
          </a:prstGeom>
        </p:spPr>
      </p:pic>
      <p:pic>
        <p:nvPicPr>
          <p:cNvPr id="22" name="Graphic 21">
            <a:extLst>
              <a:ext uri="{FF2B5EF4-FFF2-40B4-BE49-F238E27FC236}">
                <a16:creationId xmlns:a16="http://schemas.microsoft.com/office/drawing/2014/main" id="{7115F3F0-F8F5-4367-B03E-CA858CBC97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4562785"/>
            <a:ext cx="561880" cy="426188"/>
          </a:xfrm>
          <a:prstGeom prst="rect">
            <a:avLst/>
          </a:prstGeom>
        </p:spPr>
      </p:pic>
    </p:spTree>
    <p:extLst>
      <p:ext uri="{BB962C8B-B14F-4D97-AF65-F5344CB8AC3E}">
        <p14:creationId xmlns:p14="http://schemas.microsoft.com/office/powerpoint/2010/main" val="3981467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err="1">
                <a:solidFill>
                  <a:srgbClr val="0062FF"/>
                </a:solidFill>
              </a:rPr>
              <a:t>How</a:t>
            </a:r>
            <a:r>
              <a:rPr lang="pt-BR" sz="11500" b="1" dirty="0">
                <a:solidFill>
                  <a:srgbClr val="0062FF"/>
                </a:solidFill>
              </a:rPr>
              <a:t> </a:t>
            </a:r>
            <a:r>
              <a:rPr lang="pt-BR" sz="11500" b="1" dirty="0" err="1">
                <a:solidFill>
                  <a:srgbClr val="0062FF"/>
                </a:solidFill>
              </a:rPr>
              <a:t>to</a:t>
            </a:r>
            <a:r>
              <a:rPr lang="pt-BR" sz="11500" b="1" dirty="0">
                <a:solidFill>
                  <a:srgbClr val="0062FF"/>
                </a:solidFill>
              </a:rPr>
              <a:t> spot </a:t>
            </a:r>
            <a:r>
              <a:rPr lang="pt-BR" sz="11500" b="1" dirty="0" err="1">
                <a:solidFill>
                  <a:srgbClr val="0062FF"/>
                </a:solidFill>
              </a:rPr>
              <a:t>phishing</a:t>
            </a:r>
            <a:r>
              <a:rPr lang="pt-BR" sz="11500" b="1" dirty="0">
                <a:solidFill>
                  <a:srgbClr val="0062FF"/>
                </a:solidFill>
              </a:rPr>
              <a:t> </a:t>
            </a:r>
            <a:r>
              <a:rPr lang="pt-BR" sz="11500" b="1" dirty="0" err="1">
                <a:solidFill>
                  <a:srgbClr val="0062FF"/>
                </a:solidFill>
              </a:rPr>
              <a:t>scams</a:t>
            </a:r>
            <a:endParaRPr lang="pt-BR" sz="11500" b="1" dirty="0">
              <a:solidFill>
                <a:srgbClr val="0062FF"/>
              </a:solidFill>
            </a:endParaRP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21</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Checklist </a:t>
            </a:r>
          </a:p>
        </p:txBody>
      </p:sp>
      <p:pic>
        <p:nvPicPr>
          <p:cNvPr id="15" name="Group" descr="Group">
            <a:extLst>
              <a:ext uri="{FF2B5EF4-FFF2-40B4-BE49-F238E27FC236}">
                <a16:creationId xmlns:a16="http://schemas.microsoft.com/office/drawing/2014/main" id="{63558E90-A91C-DF4F-96DC-1A2C631700F3}"/>
              </a:ext>
            </a:extLst>
          </p:cNvPr>
          <p:cNvPicPr>
            <a:picLocks/>
          </p:cNvPicPr>
          <p:nvPr/>
        </p:nvPicPr>
        <p:blipFill>
          <a:blip r:embed="rId3"/>
          <a:srcRect b="6237"/>
          <a:stretch>
            <a:fillRect/>
          </a:stretch>
        </p:blipFill>
        <p:spPr>
          <a:xfrm>
            <a:off x="9616708" y="1315844"/>
            <a:ext cx="7382519" cy="8980681"/>
          </a:xfrm>
          <a:prstGeom prst="rect">
            <a:avLst/>
          </a:prstGeom>
          <a:ln w="12700">
            <a:miter lim="400000"/>
          </a:ln>
          <a:effectLst>
            <a:outerShdw blurRad="165100" dir="5400000" rotWithShape="0">
              <a:srgbClr val="A7A7A7"/>
            </a:outerShdw>
          </a:effectLst>
        </p:spPr>
      </p:pic>
    </p:spTree>
    <p:extLst>
      <p:ext uri="{BB962C8B-B14F-4D97-AF65-F5344CB8AC3E}">
        <p14:creationId xmlns:p14="http://schemas.microsoft.com/office/powerpoint/2010/main" val="226494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err="1">
                <a:solidFill>
                  <a:srgbClr val="0062FF"/>
                </a:solidFill>
              </a:rPr>
              <a:t>Storing</a:t>
            </a:r>
            <a:r>
              <a:rPr lang="pt-BR" sz="11500" b="1" dirty="0">
                <a:solidFill>
                  <a:srgbClr val="0062FF"/>
                </a:solidFill>
              </a:rPr>
              <a:t> </a:t>
            </a:r>
            <a:r>
              <a:rPr lang="pt-BR" sz="11500" b="1" dirty="0" err="1">
                <a:solidFill>
                  <a:srgbClr val="0062FF"/>
                </a:solidFill>
              </a:rPr>
              <a:t>information</a:t>
            </a:r>
            <a:r>
              <a:rPr lang="pt-BR" sz="11500" b="1" dirty="0">
                <a:solidFill>
                  <a:srgbClr val="0062FF"/>
                </a:solidFill>
              </a:rPr>
              <a:t> online</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440" cy="4524341"/>
          </a:xfrm>
        </p:spPr>
        <p:txBody>
          <a:bodyPr/>
          <a:lstStyle/>
          <a:p>
            <a:r>
              <a:rPr lang="pt-BR" dirty="0"/>
              <a:t>Do </a:t>
            </a:r>
            <a:r>
              <a:rPr lang="pt-BR" dirty="0" err="1"/>
              <a:t>I</a:t>
            </a:r>
            <a:r>
              <a:rPr lang="pt-BR" dirty="0"/>
              <a:t> </a:t>
            </a:r>
            <a:r>
              <a:rPr lang="pt-BR" dirty="0" err="1"/>
              <a:t>trust</a:t>
            </a:r>
            <a:r>
              <a:rPr lang="pt-BR" dirty="0"/>
              <a:t> </a:t>
            </a:r>
            <a:r>
              <a:rPr lang="pt-BR" dirty="0" err="1"/>
              <a:t>the</a:t>
            </a:r>
            <a:r>
              <a:rPr lang="pt-BR" dirty="0"/>
              <a:t> </a:t>
            </a:r>
            <a:r>
              <a:rPr lang="pt-BR" dirty="0" err="1"/>
              <a:t>service</a:t>
            </a:r>
            <a:r>
              <a:rPr lang="pt-BR" dirty="0"/>
              <a:t> </a:t>
            </a:r>
            <a:r>
              <a:rPr lang="pt-BR" dirty="0" err="1"/>
              <a:t>that's</a:t>
            </a:r>
            <a:r>
              <a:rPr lang="pt-BR" dirty="0"/>
              <a:t> </a:t>
            </a:r>
            <a:r>
              <a:rPr lang="pt-BR" dirty="0" err="1"/>
              <a:t>storing</a:t>
            </a:r>
            <a:r>
              <a:rPr lang="pt-BR" dirty="0"/>
              <a:t> </a:t>
            </a:r>
            <a:br>
              <a:rPr lang="pt-BR" dirty="0"/>
            </a:br>
            <a:r>
              <a:rPr lang="pt-BR" dirty="0" err="1"/>
              <a:t>the</a:t>
            </a:r>
            <a:r>
              <a:rPr lang="pt-BR" dirty="0"/>
              <a:t> </a:t>
            </a:r>
            <a:r>
              <a:rPr lang="pt-BR" dirty="0" err="1"/>
              <a:t>information</a:t>
            </a:r>
            <a:r>
              <a:rPr lang="pt-BR" dirty="0"/>
              <a:t>?</a:t>
            </a:r>
          </a:p>
          <a:p>
            <a:r>
              <a:rPr lang="pt-BR" dirty="0" err="1"/>
              <a:t>Is</a:t>
            </a:r>
            <a:r>
              <a:rPr lang="pt-BR" dirty="0"/>
              <a:t> it </a:t>
            </a:r>
            <a:r>
              <a:rPr lang="pt-BR" dirty="0" err="1"/>
              <a:t>okay</a:t>
            </a:r>
            <a:r>
              <a:rPr lang="pt-BR" dirty="0"/>
              <a:t> </a:t>
            </a:r>
            <a:r>
              <a:rPr lang="pt-BR" dirty="0" err="1"/>
              <a:t>if</a:t>
            </a:r>
            <a:r>
              <a:rPr lang="pt-BR" dirty="0"/>
              <a:t> </a:t>
            </a:r>
            <a:r>
              <a:rPr lang="pt-BR" dirty="0" err="1"/>
              <a:t>this</a:t>
            </a:r>
            <a:r>
              <a:rPr lang="pt-BR" dirty="0"/>
              <a:t> </a:t>
            </a:r>
            <a:r>
              <a:rPr lang="pt-BR" dirty="0" err="1"/>
              <a:t>information</a:t>
            </a:r>
            <a:r>
              <a:rPr lang="pt-BR" dirty="0"/>
              <a:t> </a:t>
            </a:r>
            <a:r>
              <a:rPr lang="pt-BR" dirty="0" err="1"/>
              <a:t>becomes</a:t>
            </a:r>
            <a:r>
              <a:rPr lang="pt-BR" dirty="0"/>
              <a:t> </a:t>
            </a:r>
            <a:r>
              <a:rPr lang="pt-BR" dirty="0" err="1"/>
              <a:t>public</a:t>
            </a:r>
            <a:r>
              <a:rPr lang="pt-BR" dirty="0"/>
              <a:t>?</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22</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Checklist </a:t>
            </a:r>
          </a:p>
        </p:txBody>
      </p:sp>
      <p:pic>
        <p:nvPicPr>
          <p:cNvPr id="10" name="Picture 9">
            <a:extLst>
              <a:ext uri="{FF2B5EF4-FFF2-40B4-BE49-F238E27FC236}">
                <a16:creationId xmlns:a16="http://schemas.microsoft.com/office/drawing/2014/main" id="{ED55840F-7A63-4D38-8992-BCAE4FEFAFA2}"/>
              </a:ext>
            </a:extLst>
          </p:cNvPr>
          <p:cNvPicPr>
            <a:picLocks noChangeAspect="1"/>
          </p:cNvPicPr>
          <p:nvPr/>
        </p:nvPicPr>
        <p:blipFill>
          <a:blip r:embed="rId3"/>
          <a:stretch>
            <a:fillRect/>
          </a:stretch>
        </p:blipFill>
        <p:spPr>
          <a:xfrm>
            <a:off x="13184615" y="2150246"/>
            <a:ext cx="4646051" cy="8257201"/>
          </a:xfrm>
          <a:prstGeom prst="rect">
            <a:avLst/>
          </a:prstGeom>
        </p:spPr>
      </p:pic>
      <p:pic>
        <p:nvPicPr>
          <p:cNvPr id="11" name="Graphic 10">
            <a:extLst>
              <a:ext uri="{FF2B5EF4-FFF2-40B4-BE49-F238E27FC236}">
                <a16:creationId xmlns:a16="http://schemas.microsoft.com/office/drawing/2014/main" id="{382524D6-289C-404F-9D2F-81E1EA41E5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1040" y="1724058"/>
            <a:ext cx="561880" cy="426188"/>
          </a:xfrm>
          <a:prstGeom prst="rect">
            <a:avLst/>
          </a:prstGeom>
        </p:spPr>
      </p:pic>
      <p:pic>
        <p:nvPicPr>
          <p:cNvPr id="12" name="Graphic 11">
            <a:extLst>
              <a:ext uri="{FF2B5EF4-FFF2-40B4-BE49-F238E27FC236}">
                <a16:creationId xmlns:a16="http://schemas.microsoft.com/office/drawing/2014/main" id="{660328B9-AE55-4E80-A0CB-544A638EE0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48151" y="2850479"/>
            <a:ext cx="561880" cy="426188"/>
          </a:xfrm>
          <a:prstGeom prst="rect">
            <a:avLst/>
          </a:prstGeom>
        </p:spPr>
      </p:pic>
    </p:spTree>
    <p:extLst>
      <p:ext uri="{BB962C8B-B14F-4D97-AF65-F5344CB8AC3E}">
        <p14:creationId xmlns:p14="http://schemas.microsoft.com/office/powerpoint/2010/main" val="488474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err="1">
                <a:solidFill>
                  <a:srgbClr val="0062FF"/>
                </a:solidFill>
              </a:rPr>
              <a:t>Protecting</a:t>
            </a:r>
            <a:r>
              <a:rPr lang="pt-BR" sz="11500" b="1" dirty="0">
                <a:solidFill>
                  <a:srgbClr val="0062FF"/>
                </a:solidFill>
              </a:rPr>
              <a:t> </a:t>
            </a:r>
            <a:r>
              <a:rPr lang="pt-BR" sz="11500" b="1" dirty="0" err="1">
                <a:solidFill>
                  <a:srgbClr val="0062FF"/>
                </a:solidFill>
              </a:rPr>
              <a:t>access</a:t>
            </a:r>
            <a:r>
              <a:rPr lang="pt-BR" sz="11500" b="1" dirty="0">
                <a:solidFill>
                  <a:srgbClr val="0062FF"/>
                </a:solidFill>
              </a:rPr>
              <a:t> </a:t>
            </a:r>
            <a:br>
              <a:rPr lang="pt-BR" sz="11500" b="1" dirty="0">
                <a:solidFill>
                  <a:srgbClr val="0062FF"/>
                </a:solidFill>
              </a:rPr>
            </a:br>
            <a:r>
              <a:rPr lang="pt-BR" sz="11500" b="1" dirty="0" err="1">
                <a:solidFill>
                  <a:srgbClr val="0062FF"/>
                </a:solidFill>
              </a:rPr>
              <a:t>to</a:t>
            </a:r>
            <a:r>
              <a:rPr lang="pt-BR" sz="11500" b="1" dirty="0">
                <a:solidFill>
                  <a:srgbClr val="0062FF"/>
                </a:solidFill>
              </a:rPr>
              <a:t> </a:t>
            </a:r>
            <a:r>
              <a:rPr lang="pt-BR" sz="11500" b="1" dirty="0" err="1">
                <a:solidFill>
                  <a:srgbClr val="0062FF"/>
                </a:solidFill>
              </a:rPr>
              <a:t>your</a:t>
            </a:r>
            <a:r>
              <a:rPr lang="pt-BR" sz="11500" b="1" dirty="0">
                <a:solidFill>
                  <a:srgbClr val="0062FF"/>
                </a:solidFill>
              </a:rPr>
              <a:t> </a:t>
            </a:r>
            <a:r>
              <a:rPr lang="pt-BR" sz="11500" b="1" dirty="0" err="1">
                <a:solidFill>
                  <a:srgbClr val="0062FF"/>
                </a:solidFill>
              </a:rPr>
              <a:t>information</a:t>
            </a:r>
            <a:endParaRPr lang="pt-BR" sz="11500" b="1" dirty="0">
              <a:solidFill>
                <a:srgbClr val="0062FF"/>
              </a:solidFill>
            </a:endParaRP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440" cy="4524341"/>
          </a:xfrm>
        </p:spPr>
        <p:txBody>
          <a:bodyPr/>
          <a:lstStyle/>
          <a:p>
            <a:r>
              <a:rPr lang="pt-BR" dirty="0" err="1"/>
              <a:t>Don't</a:t>
            </a:r>
            <a:r>
              <a:rPr lang="pt-BR" dirty="0"/>
              <a:t> use </a:t>
            </a:r>
            <a:r>
              <a:rPr lang="pt-BR" dirty="0" err="1"/>
              <a:t>passwords</a:t>
            </a:r>
            <a:r>
              <a:rPr lang="pt-BR" dirty="0"/>
              <a:t>, use </a:t>
            </a:r>
            <a:r>
              <a:rPr lang="pt-BR" dirty="0" err="1"/>
              <a:t>passphrases</a:t>
            </a:r>
            <a:r>
              <a:rPr lang="pt-BR" dirty="0"/>
              <a:t> </a:t>
            </a:r>
          </a:p>
          <a:p>
            <a:r>
              <a:rPr lang="pt-BR" dirty="0" err="1"/>
              <a:t>Don't</a:t>
            </a:r>
            <a:r>
              <a:rPr lang="pt-BR" dirty="0"/>
              <a:t> use </a:t>
            </a:r>
            <a:r>
              <a:rPr lang="pt-BR" dirty="0" err="1"/>
              <a:t>any</a:t>
            </a:r>
            <a:r>
              <a:rPr lang="pt-BR" dirty="0"/>
              <a:t> </a:t>
            </a:r>
            <a:r>
              <a:rPr lang="pt-BR" dirty="0" err="1"/>
              <a:t>public</a:t>
            </a:r>
            <a:r>
              <a:rPr lang="pt-BR" dirty="0"/>
              <a:t> </a:t>
            </a:r>
            <a:r>
              <a:rPr lang="pt-BR" dirty="0" err="1"/>
              <a:t>information</a:t>
            </a:r>
            <a:r>
              <a:rPr lang="pt-BR" dirty="0"/>
              <a:t> </a:t>
            </a:r>
            <a:r>
              <a:rPr lang="pt-BR" dirty="0" err="1"/>
              <a:t>about</a:t>
            </a:r>
            <a:r>
              <a:rPr lang="pt-BR" dirty="0"/>
              <a:t> </a:t>
            </a:r>
            <a:r>
              <a:rPr lang="pt-BR" dirty="0" err="1"/>
              <a:t>yourself</a:t>
            </a:r>
            <a:endParaRPr lang="pt-BR" dirty="0"/>
          </a:p>
          <a:p>
            <a:r>
              <a:rPr lang="pt-BR" dirty="0"/>
              <a:t>Setup 2 </a:t>
            </a:r>
            <a:r>
              <a:rPr lang="pt-BR" dirty="0" err="1"/>
              <a:t>Factor</a:t>
            </a:r>
            <a:r>
              <a:rPr lang="pt-BR" dirty="0"/>
              <a:t> </a:t>
            </a:r>
            <a:r>
              <a:rPr lang="pt-BR" dirty="0" err="1"/>
              <a:t>Authentication</a:t>
            </a:r>
            <a:r>
              <a:rPr lang="pt-BR" dirty="0"/>
              <a:t> (2FA) </a:t>
            </a:r>
          </a:p>
          <a:p>
            <a:r>
              <a:rPr lang="pt-BR" dirty="0" err="1"/>
              <a:t>Don't</a:t>
            </a:r>
            <a:r>
              <a:rPr lang="pt-BR" dirty="0"/>
              <a:t> reuse </a:t>
            </a:r>
            <a:r>
              <a:rPr lang="pt-BR" dirty="0" err="1"/>
              <a:t>your</a:t>
            </a:r>
            <a:r>
              <a:rPr lang="pt-BR" dirty="0"/>
              <a:t> </a:t>
            </a:r>
            <a:r>
              <a:rPr lang="pt-BR" dirty="0" err="1"/>
              <a:t>passwords</a:t>
            </a:r>
            <a:endParaRPr lang="pt-BR" dirty="0"/>
          </a:p>
          <a:p>
            <a:r>
              <a:rPr lang="pt-BR" dirty="0"/>
              <a:t>Use </a:t>
            </a:r>
            <a:r>
              <a:rPr lang="pt-BR" dirty="0" err="1"/>
              <a:t>password</a:t>
            </a:r>
            <a:r>
              <a:rPr lang="pt-BR" dirty="0"/>
              <a:t> managers</a:t>
            </a:r>
          </a:p>
          <a:p>
            <a:r>
              <a:rPr lang="pt-BR" dirty="0"/>
              <a:t>Update </a:t>
            </a:r>
            <a:r>
              <a:rPr lang="pt-BR" dirty="0" err="1"/>
              <a:t>your</a:t>
            </a:r>
            <a:r>
              <a:rPr lang="pt-BR" dirty="0"/>
              <a:t> </a:t>
            </a:r>
            <a:r>
              <a:rPr lang="pt-BR" dirty="0" err="1"/>
              <a:t>password</a:t>
            </a:r>
            <a:r>
              <a:rPr lang="pt-BR" dirty="0"/>
              <a:t> </a:t>
            </a:r>
            <a:r>
              <a:rPr lang="pt-BR" dirty="0" err="1"/>
              <a:t>regularly</a:t>
            </a:r>
            <a:endParaRPr lang="pt-BR" dirty="0"/>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23</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Checklist </a:t>
            </a:r>
          </a:p>
        </p:txBody>
      </p:sp>
      <p:pic>
        <p:nvPicPr>
          <p:cNvPr id="14" name="Graphic 13">
            <a:extLst>
              <a:ext uri="{FF2B5EF4-FFF2-40B4-BE49-F238E27FC236}">
                <a16:creationId xmlns:a16="http://schemas.microsoft.com/office/drawing/2014/main" id="{F7B7AE51-7E2D-40C4-B662-8ED5097FD1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1724058"/>
            <a:ext cx="561880" cy="426188"/>
          </a:xfrm>
          <a:prstGeom prst="rect">
            <a:avLst/>
          </a:prstGeom>
        </p:spPr>
      </p:pic>
      <p:pic>
        <p:nvPicPr>
          <p:cNvPr id="15" name="Graphic 14">
            <a:extLst>
              <a:ext uri="{FF2B5EF4-FFF2-40B4-BE49-F238E27FC236}">
                <a16:creationId xmlns:a16="http://schemas.microsoft.com/office/drawing/2014/main" id="{0C789C06-9247-4247-936F-313F05C80D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3558477"/>
            <a:ext cx="561880" cy="426188"/>
          </a:xfrm>
          <a:prstGeom prst="rect">
            <a:avLst/>
          </a:prstGeom>
        </p:spPr>
      </p:pic>
      <p:pic>
        <p:nvPicPr>
          <p:cNvPr id="16" name="Graphic 15">
            <a:extLst>
              <a:ext uri="{FF2B5EF4-FFF2-40B4-BE49-F238E27FC236}">
                <a16:creationId xmlns:a16="http://schemas.microsoft.com/office/drawing/2014/main" id="{A0EEB17E-2BBD-4AA6-A855-BB8FAA4F07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2444215"/>
            <a:ext cx="561880" cy="426188"/>
          </a:xfrm>
          <a:prstGeom prst="rect">
            <a:avLst/>
          </a:prstGeom>
        </p:spPr>
      </p:pic>
      <p:pic>
        <p:nvPicPr>
          <p:cNvPr id="17" name="Graphic 16">
            <a:extLst>
              <a:ext uri="{FF2B5EF4-FFF2-40B4-BE49-F238E27FC236}">
                <a16:creationId xmlns:a16="http://schemas.microsoft.com/office/drawing/2014/main" id="{6EB3547B-4374-40FA-B954-E9E96C6B8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4270795"/>
            <a:ext cx="561880" cy="426188"/>
          </a:xfrm>
          <a:prstGeom prst="rect">
            <a:avLst/>
          </a:prstGeom>
        </p:spPr>
      </p:pic>
      <p:pic>
        <p:nvPicPr>
          <p:cNvPr id="18" name="Graphic 17">
            <a:extLst>
              <a:ext uri="{FF2B5EF4-FFF2-40B4-BE49-F238E27FC236}">
                <a16:creationId xmlns:a16="http://schemas.microsoft.com/office/drawing/2014/main" id="{488B133E-7507-4A1B-A9D5-DA19D39E97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5695431"/>
            <a:ext cx="561880" cy="426188"/>
          </a:xfrm>
          <a:prstGeom prst="rect">
            <a:avLst/>
          </a:prstGeom>
        </p:spPr>
      </p:pic>
      <p:pic>
        <p:nvPicPr>
          <p:cNvPr id="19" name="Graphic 18">
            <a:extLst>
              <a:ext uri="{FF2B5EF4-FFF2-40B4-BE49-F238E27FC236}">
                <a16:creationId xmlns:a16="http://schemas.microsoft.com/office/drawing/2014/main" id="{ECEA751E-B2A5-4972-94AA-977AD0C0E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4983113"/>
            <a:ext cx="561880" cy="426188"/>
          </a:xfrm>
          <a:prstGeom prst="rect">
            <a:avLst/>
          </a:prstGeom>
        </p:spPr>
      </p:pic>
    </p:spTree>
    <p:extLst>
      <p:ext uri="{BB962C8B-B14F-4D97-AF65-F5344CB8AC3E}">
        <p14:creationId xmlns:p14="http://schemas.microsoft.com/office/powerpoint/2010/main" val="2466709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2EA3E8A4-F323-4E4B-8959-7B237845D8CF}"/>
              </a:ext>
            </a:extLst>
          </p:cNvPr>
          <p:cNvSpPr/>
          <p:nvPr/>
        </p:nvSpPr>
        <p:spPr>
          <a:xfrm flipH="1">
            <a:off x="1" y="0"/>
            <a:ext cx="9144000" cy="10270989"/>
          </a:xfrm>
          <a:prstGeom prst="rect">
            <a:avLst/>
          </a:prstGeom>
          <a:solidFill>
            <a:srgbClr val="0062FF"/>
          </a:solidFill>
          <a:ln w="12700">
            <a:miter lim="400000"/>
          </a:ln>
        </p:spPr>
        <p:txBody>
          <a:bodyPr lIns="36000" tIns="36000" rIns="36000" bIns="36000"/>
          <a:lstStyle/>
          <a:p>
            <a:pPr>
              <a:lnSpc>
                <a:spcPct val="100000"/>
              </a:lnSpc>
              <a:defRPr sz="1300">
                <a:solidFill>
                  <a:srgbClr val="92EEEE"/>
                </a:solidFill>
                <a:latin typeface="IBM Plex Sans Light"/>
                <a:ea typeface="IBM Plex Sans Light"/>
                <a:cs typeface="IBM Plex Sans Light"/>
                <a:sym typeface="IBM Plex Sans Light"/>
              </a:defRPr>
            </a:pPr>
            <a:endParaRPr>
              <a:solidFill>
                <a:srgbClr val="0062FF"/>
              </a:solidFill>
            </a:endParaRPr>
          </a:p>
        </p:txBody>
      </p:sp>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err="1">
                <a:solidFill>
                  <a:schemeClr val="bg1"/>
                </a:solidFill>
              </a:rPr>
              <a:t>How</a:t>
            </a:r>
            <a:r>
              <a:rPr lang="pt-BR" sz="11500" b="1" dirty="0">
                <a:solidFill>
                  <a:schemeClr val="bg1"/>
                </a:solidFill>
              </a:rPr>
              <a:t> </a:t>
            </a:r>
            <a:r>
              <a:rPr lang="pt-BR" sz="11500" b="1" dirty="0" err="1">
                <a:solidFill>
                  <a:schemeClr val="bg1"/>
                </a:solidFill>
              </a:rPr>
              <a:t>to</a:t>
            </a:r>
            <a:r>
              <a:rPr lang="pt-BR" sz="11500" b="1" dirty="0">
                <a:solidFill>
                  <a:schemeClr val="bg1"/>
                </a:solidFill>
              </a:rPr>
              <a:t> </a:t>
            </a:r>
            <a:br>
              <a:rPr lang="pt-BR" sz="11500" b="1" dirty="0">
                <a:solidFill>
                  <a:schemeClr val="bg1"/>
                </a:solidFill>
              </a:rPr>
            </a:br>
            <a:r>
              <a:rPr lang="pt-BR" sz="11500" b="1" dirty="0" err="1">
                <a:solidFill>
                  <a:schemeClr val="bg1"/>
                </a:solidFill>
              </a:rPr>
              <a:t>write</a:t>
            </a:r>
            <a:r>
              <a:rPr lang="pt-BR" sz="11500" b="1" dirty="0">
                <a:solidFill>
                  <a:schemeClr val="bg1"/>
                </a:solidFill>
              </a:rPr>
              <a:t> </a:t>
            </a:r>
            <a:r>
              <a:rPr lang="pt-BR" sz="11500" b="1" dirty="0" err="1">
                <a:solidFill>
                  <a:schemeClr val="bg1"/>
                </a:solidFill>
              </a:rPr>
              <a:t>good</a:t>
            </a:r>
            <a:r>
              <a:rPr lang="pt-BR" sz="11500" b="1" dirty="0">
                <a:solidFill>
                  <a:schemeClr val="bg1"/>
                </a:solidFill>
              </a:rPr>
              <a:t> </a:t>
            </a:r>
            <a:r>
              <a:rPr lang="pt-BR" sz="11500" b="1" dirty="0" err="1">
                <a:solidFill>
                  <a:schemeClr val="bg1"/>
                </a:solidFill>
              </a:rPr>
              <a:t>passwords</a:t>
            </a:r>
            <a:endParaRPr lang="pt-BR" sz="11500" b="1" dirty="0">
              <a:solidFill>
                <a:schemeClr val="bg1"/>
              </a:solidFill>
            </a:endParaRP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solidFill>
                  <a:schemeClr val="bg1"/>
                </a:solidFill>
              </a:rPr>
              <a:t>IBM </a:t>
            </a:r>
            <a:r>
              <a:rPr lang="pt-BR" dirty="0" err="1">
                <a:solidFill>
                  <a:schemeClr val="bg1"/>
                </a:solidFill>
              </a:rPr>
              <a:t>Volunteers</a:t>
            </a:r>
            <a:r>
              <a:rPr lang="pt-BR" dirty="0">
                <a:solidFill>
                  <a:schemeClr val="bg1"/>
                </a:solidFill>
              </a:rPr>
              <a:t> / </a:t>
            </a:r>
            <a:r>
              <a:rPr lang="pt-BR" dirty="0" err="1">
                <a:solidFill>
                  <a:schemeClr val="bg1"/>
                </a:solidFill>
              </a:rPr>
              <a:t>Activity</a:t>
            </a:r>
            <a:r>
              <a:rPr lang="pt-BR" dirty="0">
                <a:solidFill>
                  <a:schemeClr val="bg1"/>
                </a:solidFill>
              </a:rPr>
              <a:t> Kit / </a:t>
            </a:r>
            <a:r>
              <a:rPr lang="pt-BR" dirty="0" err="1">
                <a:solidFill>
                  <a:schemeClr val="bg1"/>
                </a:solidFill>
              </a:rPr>
              <a:t>Cybersecurity</a:t>
            </a:r>
            <a:r>
              <a:rPr lang="pt-BR" dirty="0">
                <a:solidFill>
                  <a:schemeClr val="bg1"/>
                </a:solidFill>
              </a:rPr>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24</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chemeClr val="bg1"/>
                </a:solidFill>
              </a:rPr>
              <a:t>Protecting yourself </a:t>
            </a:r>
            <a:r>
              <a:rPr lang="en-US" sz="1600" dirty="0">
                <a:solidFill>
                  <a:schemeClr val="bg1"/>
                </a:solidFill>
              </a:rPr>
              <a:t>/ Checklist </a:t>
            </a:r>
          </a:p>
        </p:txBody>
      </p:sp>
      <p:pic>
        <p:nvPicPr>
          <p:cNvPr id="12" name="Image" descr="Image">
            <a:extLst>
              <a:ext uri="{FF2B5EF4-FFF2-40B4-BE49-F238E27FC236}">
                <a16:creationId xmlns:a16="http://schemas.microsoft.com/office/drawing/2014/main" id="{F42B2177-E513-FD41-B562-2E8796173092}"/>
              </a:ext>
            </a:extLst>
          </p:cNvPr>
          <p:cNvPicPr>
            <a:picLocks noChangeAspect="1"/>
          </p:cNvPicPr>
          <p:nvPr/>
        </p:nvPicPr>
        <p:blipFill>
          <a:blip r:embed="rId3"/>
          <a:stretch>
            <a:fillRect/>
          </a:stretch>
        </p:blipFill>
        <p:spPr>
          <a:xfrm>
            <a:off x="9601200" y="2898843"/>
            <a:ext cx="8230893" cy="1657612"/>
          </a:xfrm>
          <a:prstGeom prst="rect">
            <a:avLst/>
          </a:prstGeom>
          <a:ln w="12700">
            <a:miter lim="400000"/>
          </a:ln>
        </p:spPr>
      </p:pic>
      <p:pic>
        <p:nvPicPr>
          <p:cNvPr id="13" name="Image" descr="Image">
            <a:extLst>
              <a:ext uri="{FF2B5EF4-FFF2-40B4-BE49-F238E27FC236}">
                <a16:creationId xmlns:a16="http://schemas.microsoft.com/office/drawing/2014/main" id="{B3386193-4E60-8A40-B257-8E4CD8AF2C1E}"/>
              </a:ext>
            </a:extLst>
          </p:cNvPr>
          <p:cNvPicPr>
            <a:picLocks noChangeAspect="1"/>
          </p:cNvPicPr>
          <p:nvPr/>
        </p:nvPicPr>
        <p:blipFill>
          <a:blip r:embed="rId4"/>
          <a:stretch>
            <a:fillRect/>
          </a:stretch>
        </p:blipFill>
        <p:spPr>
          <a:xfrm>
            <a:off x="9601200" y="5272930"/>
            <a:ext cx="8230896" cy="1686192"/>
          </a:xfrm>
          <a:prstGeom prst="rect">
            <a:avLst/>
          </a:prstGeom>
          <a:ln w="12700">
            <a:miter lim="400000"/>
          </a:ln>
        </p:spPr>
      </p:pic>
      <p:sp>
        <p:nvSpPr>
          <p:cNvPr id="14" name="Espaço Reservado para Texto 2">
            <a:extLst>
              <a:ext uri="{FF2B5EF4-FFF2-40B4-BE49-F238E27FC236}">
                <a16:creationId xmlns:a16="http://schemas.microsoft.com/office/drawing/2014/main" id="{FF0628B6-61C3-D749-B120-43B808B9FA26}"/>
              </a:ext>
            </a:extLst>
          </p:cNvPr>
          <p:cNvSpPr>
            <a:spLocks noGrp="1"/>
          </p:cNvSpPr>
          <p:nvPr>
            <p:ph type="body" sz="quarter" idx="12"/>
          </p:nvPr>
        </p:nvSpPr>
        <p:spPr>
          <a:xfrm>
            <a:off x="9601200" y="1315845"/>
            <a:ext cx="8266175" cy="1018794"/>
          </a:xfrm>
        </p:spPr>
        <p:txBody>
          <a:bodyPr/>
          <a:lstStyle/>
          <a:p>
            <a:r>
              <a:rPr lang="pt-BR" dirty="0"/>
              <a:t>Use capital </a:t>
            </a:r>
            <a:r>
              <a:rPr lang="pt-BR" dirty="0" err="1"/>
              <a:t>letters</a:t>
            </a:r>
            <a:r>
              <a:rPr lang="pt-BR" dirty="0"/>
              <a:t>, </a:t>
            </a:r>
            <a:r>
              <a:rPr lang="pt-BR" dirty="0" err="1"/>
              <a:t>symbols</a:t>
            </a:r>
            <a:r>
              <a:rPr lang="pt-BR" dirty="0"/>
              <a:t>, etc. </a:t>
            </a:r>
            <a:br>
              <a:rPr lang="pt-BR" dirty="0"/>
            </a:br>
            <a:r>
              <a:rPr lang="pt-BR" dirty="0" err="1"/>
              <a:t>even</a:t>
            </a:r>
            <a:r>
              <a:rPr lang="pt-BR" dirty="0"/>
              <a:t> </a:t>
            </a:r>
            <a:r>
              <a:rPr lang="pt-BR" dirty="0" err="1"/>
              <a:t>when</a:t>
            </a:r>
            <a:r>
              <a:rPr lang="pt-BR" dirty="0"/>
              <a:t> </a:t>
            </a:r>
            <a:r>
              <a:rPr lang="pt-BR" dirty="0" err="1"/>
              <a:t>they’re</a:t>
            </a:r>
            <a:r>
              <a:rPr lang="pt-BR" dirty="0"/>
              <a:t> </a:t>
            </a:r>
            <a:r>
              <a:rPr lang="pt-BR" dirty="0" err="1"/>
              <a:t>not</a:t>
            </a:r>
            <a:r>
              <a:rPr lang="pt-BR" dirty="0"/>
              <a:t> </a:t>
            </a:r>
            <a:r>
              <a:rPr lang="pt-BR" dirty="0" err="1"/>
              <a:t>required</a:t>
            </a:r>
            <a:r>
              <a:rPr lang="pt-BR" dirty="0"/>
              <a:t>.</a:t>
            </a:r>
          </a:p>
        </p:txBody>
      </p:sp>
    </p:spTree>
    <p:extLst>
      <p:ext uri="{BB962C8B-B14F-4D97-AF65-F5344CB8AC3E}">
        <p14:creationId xmlns:p14="http://schemas.microsoft.com/office/powerpoint/2010/main" val="2834780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66179" cy="7684082"/>
          </a:xfrm>
        </p:spPr>
        <p:txBody>
          <a:bodyPr/>
          <a:lstStyle/>
          <a:p>
            <a:r>
              <a:rPr lang="pt-BR" sz="9600" b="1" dirty="0" err="1">
                <a:solidFill>
                  <a:srgbClr val="0062FF"/>
                </a:solidFill>
              </a:rPr>
              <a:t>Downloading</a:t>
            </a:r>
            <a:r>
              <a:rPr lang="pt-BR" sz="9600" b="1" dirty="0">
                <a:solidFill>
                  <a:srgbClr val="0062FF"/>
                </a:solidFill>
              </a:rPr>
              <a:t> </a:t>
            </a:r>
            <a:r>
              <a:rPr lang="pt-BR" sz="9600" b="1" dirty="0" err="1">
                <a:solidFill>
                  <a:srgbClr val="0062FF"/>
                </a:solidFill>
              </a:rPr>
              <a:t>from</a:t>
            </a:r>
            <a:r>
              <a:rPr lang="pt-BR" sz="9600" b="1" dirty="0">
                <a:solidFill>
                  <a:srgbClr val="0062FF"/>
                </a:solidFill>
              </a:rPr>
              <a:t> </a:t>
            </a:r>
            <a:r>
              <a:rPr lang="pt-BR" sz="9600" b="1" dirty="0" err="1">
                <a:solidFill>
                  <a:srgbClr val="0062FF"/>
                </a:solidFill>
              </a:rPr>
              <a:t>the</a:t>
            </a:r>
            <a:r>
              <a:rPr lang="pt-BR" sz="9600" b="1" dirty="0">
                <a:solidFill>
                  <a:srgbClr val="0062FF"/>
                </a:solidFill>
              </a:rPr>
              <a:t> internet</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574" cy="4524341"/>
          </a:xfrm>
        </p:spPr>
        <p:txBody>
          <a:bodyPr/>
          <a:lstStyle/>
          <a:p>
            <a:r>
              <a:rPr lang="pt-BR" dirty="0"/>
              <a:t>Only ever download content from</a:t>
            </a:r>
            <a:br>
              <a:rPr lang="pt-BR" dirty="0"/>
            </a:br>
            <a:r>
              <a:rPr lang="pt-BR" dirty="0"/>
              <a:t>reliable sources. </a:t>
            </a:r>
          </a:p>
          <a:p>
            <a:r>
              <a:rPr lang="pt-BR" dirty="0" err="1"/>
              <a:t>Apps</a:t>
            </a:r>
            <a:r>
              <a:rPr lang="pt-BR" dirty="0"/>
              <a:t>, </a:t>
            </a:r>
            <a:r>
              <a:rPr lang="pt-BR" dirty="0" err="1"/>
              <a:t>music</a:t>
            </a:r>
            <a:r>
              <a:rPr lang="pt-BR" dirty="0"/>
              <a:t>, </a:t>
            </a:r>
            <a:r>
              <a:rPr lang="pt-BR" dirty="0" err="1"/>
              <a:t>videos</a:t>
            </a:r>
            <a:r>
              <a:rPr lang="pt-BR" dirty="0"/>
              <a:t> </a:t>
            </a:r>
            <a:r>
              <a:rPr lang="pt-BR" dirty="0" err="1"/>
              <a:t>and</a:t>
            </a:r>
            <a:r>
              <a:rPr lang="pt-BR" dirty="0"/>
              <a:t> general files </a:t>
            </a:r>
            <a:r>
              <a:rPr lang="pt-BR" dirty="0" err="1"/>
              <a:t>from</a:t>
            </a:r>
            <a:r>
              <a:rPr lang="pt-BR" dirty="0"/>
              <a:t> </a:t>
            </a:r>
            <a:r>
              <a:rPr lang="pt-BR" dirty="0" err="1"/>
              <a:t>dodgy</a:t>
            </a:r>
            <a:r>
              <a:rPr lang="pt-BR" dirty="0"/>
              <a:t> </a:t>
            </a:r>
            <a:r>
              <a:rPr lang="pt-BR" dirty="0" err="1"/>
              <a:t>sources</a:t>
            </a:r>
            <a:r>
              <a:rPr lang="pt-BR" dirty="0"/>
              <a:t> </a:t>
            </a:r>
            <a:r>
              <a:rPr lang="pt-BR" dirty="0" err="1"/>
              <a:t>can</a:t>
            </a:r>
            <a:r>
              <a:rPr lang="pt-BR" dirty="0"/>
              <a:t> include </a:t>
            </a:r>
            <a:r>
              <a:rPr lang="pt-BR" dirty="0" err="1"/>
              <a:t>viruses</a:t>
            </a:r>
            <a:r>
              <a:rPr lang="pt-BR" dirty="0"/>
              <a:t> </a:t>
            </a:r>
            <a:r>
              <a:rPr lang="pt-BR" dirty="0" err="1"/>
              <a:t>and</a:t>
            </a:r>
            <a:r>
              <a:rPr lang="pt-BR" dirty="0"/>
              <a:t> </a:t>
            </a:r>
            <a:r>
              <a:rPr lang="pt-BR" dirty="0" err="1"/>
              <a:t>malware</a:t>
            </a:r>
            <a:r>
              <a:rPr lang="pt-BR" dirty="0"/>
              <a:t> </a:t>
            </a:r>
            <a:r>
              <a:rPr lang="pt-BR" dirty="0" err="1"/>
              <a:t>that</a:t>
            </a:r>
            <a:r>
              <a:rPr lang="pt-BR" dirty="0"/>
              <a:t> </a:t>
            </a:r>
            <a:r>
              <a:rPr lang="pt-BR" dirty="0" err="1"/>
              <a:t>will</a:t>
            </a:r>
            <a:r>
              <a:rPr lang="pt-BR" dirty="0"/>
              <a:t> </a:t>
            </a:r>
            <a:r>
              <a:rPr lang="pt-BR" dirty="0" err="1"/>
              <a:t>be</a:t>
            </a:r>
            <a:r>
              <a:rPr lang="pt-BR" dirty="0"/>
              <a:t> </a:t>
            </a:r>
            <a:r>
              <a:rPr lang="pt-BR" dirty="0" err="1"/>
              <a:t>used</a:t>
            </a:r>
            <a:r>
              <a:rPr lang="pt-BR" dirty="0"/>
              <a:t> </a:t>
            </a:r>
            <a:r>
              <a:rPr lang="pt-BR" dirty="0" err="1"/>
              <a:t>against</a:t>
            </a:r>
            <a:r>
              <a:rPr lang="pt-BR" dirty="0"/>
              <a:t> </a:t>
            </a:r>
            <a:r>
              <a:rPr lang="pt-BR" dirty="0" err="1"/>
              <a:t>you</a:t>
            </a:r>
            <a:r>
              <a:rPr lang="pt-BR" dirty="0"/>
              <a:t>.</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25</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Checklist </a:t>
            </a:r>
          </a:p>
        </p:txBody>
      </p:sp>
      <p:pic>
        <p:nvPicPr>
          <p:cNvPr id="10" name="Picture 9">
            <a:extLst>
              <a:ext uri="{FF2B5EF4-FFF2-40B4-BE49-F238E27FC236}">
                <a16:creationId xmlns:a16="http://schemas.microsoft.com/office/drawing/2014/main" id="{5479668B-04F7-4EED-9F5D-DB0F4264974E}"/>
              </a:ext>
            </a:extLst>
          </p:cNvPr>
          <p:cNvPicPr>
            <a:picLocks noChangeAspect="1"/>
          </p:cNvPicPr>
          <p:nvPr/>
        </p:nvPicPr>
        <p:blipFill>
          <a:blip r:embed="rId3"/>
          <a:stretch>
            <a:fillRect/>
          </a:stretch>
        </p:blipFill>
        <p:spPr>
          <a:xfrm>
            <a:off x="12175958" y="5148262"/>
            <a:ext cx="5171235" cy="4964137"/>
          </a:xfrm>
          <a:prstGeom prst="rect">
            <a:avLst/>
          </a:prstGeom>
        </p:spPr>
      </p:pic>
      <p:pic>
        <p:nvPicPr>
          <p:cNvPr id="11" name="Graphic 10">
            <a:extLst>
              <a:ext uri="{FF2B5EF4-FFF2-40B4-BE49-F238E27FC236}">
                <a16:creationId xmlns:a16="http://schemas.microsoft.com/office/drawing/2014/main" id="{A5E779DE-0C7C-43AC-83C4-4D6039D474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8311" y="1721886"/>
            <a:ext cx="561880" cy="426188"/>
          </a:xfrm>
          <a:prstGeom prst="rect">
            <a:avLst/>
          </a:prstGeom>
        </p:spPr>
      </p:pic>
      <p:pic>
        <p:nvPicPr>
          <p:cNvPr id="12" name="Graphic 11">
            <a:extLst>
              <a:ext uri="{FF2B5EF4-FFF2-40B4-BE49-F238E27FC236}">
                <a16:creationId xmlns:a16="http://schemas.microsoft.com/office/drawing/2014/main" id="{7D9CB9B4-05B2-41A3-9F4B-32CC19E17E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5422" y="2868897"/>
            <a:ext cx="561880" cy="426188"/>
          </a:xfrm>
          <a:prstGeom prst="rect">
            <a:avLst/>
          </a:prstGeom>
        </p:spPr>
      </p:pic>
    </p:spTree>
    <p:extLst>
      <p:ext uri="{BB962C8B-B14F-4D97-AF65-F5344CB8AC3E}">
        <p14:creationId xmlns:p14="http://schemas.microsoft.com/office/powerpoint/2010/main" val="759445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66179" cy="7684082"/>
          </a:xfrm>
        </p:spPr>
        <p:txBody>
          <a:bodyPr/>
          <a:lstStyle/>
          <a:p>
            <a:r>
              <a:rPr lang="pt-BR" sz="9600" b="1" dirty="0" err="1">
                <a:solidFill>
                  <a:srgbClr val="0062FF"/>
                </a:solidFill>
              </a:rPr>
              <a:t>Sending</a:t>
            </a:r>
            <a:r>
              <a:rPr lang="pt-BR" sz="9600" b="1" dirty="0">
                <a:solidFill>
                  <a:srgbClr val="0062FF"/>
                </a:solidFill>
              </a:rPr>
              <a:t> </a:t>
            </a:r>
            <a:r>
              <a:rPr lang="pt-BR" sz="9600" b="1" dirty="0" err="1">
                <a:solidFill>
                  <a:srgbClr val="0062FF"/>
                </a:solidFill>
              </a:rPr>
              <a:t>information</a:t>
            </a:r>
            <a:r>
              <a:rPr lang="pt-BR" sz="9600" b="1" dirty="0">
                <a:solidFill>
                  <a:srgbClr val="0062FF"/>
                </a:solidFill>
              </a:rPr>
              <a:t> online</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3689684"/>
            <a:ext cx="7308440" cy="2558715"/>
          </a:xfrm>
        </p:spPr>
        <p:txBody>
          <a:bodyPr/>
          <a:lstStyle/>
          <a:p>
            <a:r>
              <a:rPr lang="pt-BR" dirty="0"/>
              <a:t>Don’t send information that you wouldn't want to someday become public.</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26</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Summary </a:t>
            </a:r>
          </a:p>
        </p:txBody>
      </p:sp>
      <p:sp>
        <p:nvSpPr>
          <p:cNvPr id="10" name="Espaço Reservado para Texto 2">
            <a:extLst>
              <a:ext uri="{FF2B5EF4-FFF2-40B4-BE49-F238E27FC236}">
                <a16:creationId xmlns:a16="http://schemas.microsoft.com/office/drawing/2014/main" id="{D9FBBD71-FB0E-496B-AE49-F3957D2952A7}"/>
              </a:ext>
            </a:extLst>
          </p:cNvPr>
          <p:cNvSpPr txBox="1">
            <a:spLocks/>
          </p:cNvSpPr>
          <p:nvPr/>
        </p:nvSpPr>
        <p:spPr>
          <a:xfrm>
            <a:off x="9601200" y="1724058"/>
            <a:ext cx="8226220" cy="4524341"/>
          </a:xfrm>
          <a:prstGeom prst="rect">
            <a:avLst/>
          </a:prstGeom>
        </p:spPr>
        <p:txBody>
          <a:bodyPr vert="horz" lIns="0" tIns="0" rIns="0" bIns="0" rtlCol="0">
            <a:noAutofit/>
          </a:bodyPr>
          <a:lst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t>There are ways for people to </a:t>
            </a:r>
            <a:r>
              <a:rPr lang="pt-BR" b="1" kern="0" dirty="0"/>
              <a:t>intercept</a:t>
            </a:r>
            <a:r>
              <a:rPr lang="pt-BR" kern="0" dirty="0"/>
              <a:t> data you are sending while it's en-route. </a:t>
            </a:r>
            <a:r>
              <a:rPr lang="pt-BR" b="1" kern="0" dirty="0"/>
              <a:t>Email, chat messages, private photos</a:t>
            </a:r>
            <a:r>
              <a:rPr lang="pt-BR" kern="0" dirty="0"/>
              <a:t>, even </a:t>
            </a:r>
            <a:r>
              <a:rPr lang="pt-BR" b="1" kern="0" dirty="0"/>
              <a:t>video calls </a:t>
            </a:r>
            <a:r>
              <a:rPr lang="pt-BR" kern="0" dirty="0"/>
              <a:t>can be heard by someone you don’t want to share it with. </a:t>
            </a:r>
          </a:p>
        </p:txBody>
      </p:sp>
      <p:pic>
        <p:nvPicPr>
          <p:cNvPr id="11" name="Graphic 10">
            <a:extLst>
              <a:ext uri="{FF2B5EF4-FFF2-40B4-BE49-F238E27FC236}">
                <a16:creationId xmlns:a16="http://schemas.microsoft.com/office/drawing/2014/main" id="{DF118CBF-BEBB-4CC0-8CD9-DC8F862865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5422" y="3705726"/>
            <a:ext cx="561880" cy="426188"/>
          </a:xfrm>
          <a:prstGeom prst="rect">
            <a:avLst/>
          </a:prstGeom>
        </p:spPr>
      </p:pic>
    </p:spTree>
    <p:extLst>
      <p:ext uri="{BB962C8B-B14F-4D97-AF65-F5344CB8AC3E}">
        <p14:creationId xmlns:p14="http://schemas.microsoft.com/office/powerpoint/2010/main" val="3181762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DFA2C53-8F2C-4C4C-B520-9CD181AD5C19}"/>
              </a:ext>
            </a:extLst>
          </p:cNvPr>
          <p:cNvSpPr/>
          <p:nvPr/>
        </p:nvSpPr>
        <p:spPr>
          <a:xfrm>
            <a:off x="9601199" y="6789375"/>
            <a:ext cx="1941617" cy="299803"/>
          </a:xfrm>
          <a:prstGeom prst="rect">
            <a:avLst/>
          </a:prstGeom>
          <a:solidFill>
            <a:srgbClr val="97C1FF"/>
          </a:solidFill>
          <a:ln w="12700">
            <a:miter lim="400000"/>
          </a:ln>
        </p:spPr>
        <p:txBody>
          <a:bodyPr lIns="36000" tIns="36000" rIns="36000" bIns="36000"/>
          <a:lstStyle/>
          <a:p>
            <a:pPr>
              <a:lnSpc>
                <a:spcPct val="100000"/>
              </a:lnSpc>
              <a:defRPr sz="1300">
                <a:solidFill>
                  <a:srgbClr val="20D5D2"/>
                </a:solidFill>
                <a:latin typeface="IBM Plex Sans Light"/>
                <a:ea typeface="IBM Plex Sans Light"/>
                <a:cs typeface="IBM Plex Sans Light"/>
                <a:sym typeface="IBM Plex Sans Light"/>
              </a:defRPr>
            </a:pPr>
            <a:endParaRPr/>
          </a:p>
        </p:txBody>
      </p:sp>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66179" cy="7684082"/>
          </a:xfrm>
        </p:spPr>
        <p:txBody>
          <a:bodyPr/>
          <a:lstStyle/>
          <a:p>
            <a:r>
              <a:rPr lang="pt-BR" sz="9600" b="1" dirty="0" err="1">
                <a:solidFill>
                  <a:srgbClr val="0062FF"/>
                </a:solidFill>
              </a:rPr>
              <a:t>What</a:t>
            </a:r>
            <a:r>
              <a:rPr lang="pt-BR" sz="9600" b="1" dirty="0">
                <a:solidFill>
                  <a:srgbClr val="0062FF"/>
                </a:solidFill>
              </a:rPr>
              <a:t> </a:t>
            </a:r>
            <a:r>
              <a:rPr lang="pt-BR" sz="9600" b="1" dirty="0" err="1">
                <a:solidFill>
                  <a:srgbClr val="0062FF"/>
                </a:solidFill>
              </a:rPr>
              <a:t>is</a:t>
            </a:r>
            <a:br>
              <a:rPr lang="pt-BR" sz="9600" b="1" dirty="0">
                <a:solidFill>
                  <a:srgbClr val="0062FF"/>
                </a:solidFill>
              </a:rPr>
            </a:br>
            <a:r>
              <a:rPr lang="pt-BR" sz="9600" b="1" dirty="0" err="1">
                <a:solidFill>
                  <a:srgbClr val="0062FF"/>
                </a:solidFill>
              </a:rPr>
              <a:t>encryption</a:t>
            </a:r>
            <a:r>
              <a:rPr lang="pt-BR" sz="9600" b="1" dirty="0">
                <a:solidFill>
                  <a:srgbClr val="0062FF"/>
                </a:solidFill>
              </a:rPr>
              <a:t>?</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9601200" y="1724058"/>
            <a:ext cx="8229466" cy="7684082"/>
          </a:xfrm>
        </p:spPr>
        <p:txBody>
          <a:bodyPr/>
          <a:lstStyle/>
          <a:p>
            <a:r>
              <a:rPr lang="pt-BR" dirty="0" err="1"/>
              <a:t>You</a:t>
            </a:r>
            <a:r>
              <a:rPr lang="pt-BR" dirty="0"/>
              <a:t> </a:t>
            </a:r>
            <a:r>
              <a:rPr lang="pt-BR" dirty="0" err="1"/>
              <a:t>might</a:t>
            </a:r>
            <a:r>
              <a:rPr lang="pt-BR" dirty="0"/>
              <a:t> </a:t>
            </a:r>
            <a:r>
              <a:rPr lang="pt-BR" dirty="0" err="1"/>
              <a:t>notice</a:t>
            </a:r>
            <a:r>
              <a:rPr lang="pt-BR" dirty="0"/>
              <a:t> </a:t>
            </a:r>
            <a:r>
              <a:rPr lang="pt-BR" dirty="0" err="1"/>
              <a:t>that</a:t>
            </a:r>
            <a:r>
              <a:rPr lang="pt-BR" dirty="0"/>
              <a:t> some websites </a:t>
            </a:r>
            <a:r>
              <a:rPr lang="pt-BR" dirty="0" err="1"/>
              <a:t>and</a:t>
            </a:r>
            <a:r>
              <a:rPr lang="pt-BR" dirty="0"/>
              <a:t> </a:t>
            </a:r>
            <a:r>
              <a:rPr lang="pt-BR" dirty="0" err="1"/>
              <a:t>messaging</a:t>
            </a:r>
            <a:r>
              <a:rPr lang="pt-BR" dirty="0"/>
              <a:t> </a:t>
            </a:r>
            <a:r>
              <a:rPr lang="pt-BR" dirty="0" err="1"/>
              <a:t>platforms</a:t>
            </a:r>
            <a:r>
              <a:rPr lang="pt-BR" dirty="0"/>
              <a:t> use </a:t>
            </a:r>
            <a:r>
              <a:rPr lang="pt-BR" dirty="0" err="1"/>
              <a:t>encryption</a:t>
            </a:r>
            <a:r>
              <a:rPr lang="pt-BR" dirty="0"/>
              <a:t>:</a:t>
            </a:r>
          </a:p>
          <a:p>
            <a:pPr marL="457200" indent="-457200">
              <a:buFont typeface="IBM Plex Sans" panose="020B0503050203000203" pitchFamily="34" charset="0"/>
              <a:buChar char="—"/>
            </a:pPr>
            <a:r>
              <a:rPr lang="pt-BR" dirty="0" err="1"/>
              <a:t>Encryption</a:t>
            </a:r>
            <a:r>
              <a:rPr lang="pt-BR" dirty="0"/>
              <a:t> </a:t>
            </a:r>
            <a:r>
              <a:rPr lang="pt-BR" dirty="0" err="1"/>
              <a:t>can</a:t>
            </a:r>
            <a:r>
              <a:rPr lang="pt-BR" dirty="0"/>
              <a:t> </a:t>
            </a:r>
            <a:r>
              <a:rPr lang="pt-BR" dirty="0" err="1"/>
              <a:t>protect</a:t>
            </a:r>
            <a:r>
              <a:rPr lang="pt-BR" dirty="0"/>
              <a:t> data </a:t>
            </a:r>
            <a:r>
              <a:rPr lang="pt-BR" dirty="0" err="1"/>
              <a:t>by</a:t>
            </a:r>
            <a:r>
              <a:rPr lang="pt-BR" dirty="0"/>
              <a:t> </a:t>
            </a:r>
            <a:r>
              <a:rPr lang="pt-BR" dirty="0" err="1"/>
              <a:t>scrambling</a:t>
            </a:r>
            <a:r>
              <a:rPr lang="pt-BR" dirty="0"/>
              <a:t> it </a:t>
            </a:r>
            <a:r>
              <a:rPr lang="pt-BR" dirty="0" err="1"/>
              <a:t>and</a:t>
            </a:r>
            <a:r>
              <a:rPr lang="pt-BR" dirty="0"/>
              <a:t> </a:t>
            </a:r>
            <a:r>
              <a:rPr lang="pt-BR" dirty="0" err="1"/>
              <a:t>locking</a:t>
            </a:r>
            <a:r>
              <a:rPr lang="pt-BR" dirty="0"/>
              <a:t> it </a:t>
            </a:r>
            <a:r>
              <a:rPr lang="pt-BR" dirty="0" err="1"/>
              <a:t>with</a:t>
            </a:r>
            <a:r>
              <a:rPr lang="pt-BR" dirty="0"/>
              <a:t> a </a:t>
            </a:r>
            <a:r>
              <a:rPr lang="pt-BR" dirty="0" err="1"/>
              <a:t>special</a:t>
            </a:r>
            <a:r>
              <a:rPr lang="pt-BR" dirty="0"/>
              <a:t> </a:t>
            </a:r>
            <a:r>
              <a:rPr lang="pt-BR" dirty="0" err="1"/>
              <a:t>key</a:t>
            </a:r>
            <a:endParaRPr lang="pt-BR" dirty="0"/>
          </a:p>
          <a:p>
            <a:pPr marL="457200" indent="-457200">
              <a:buFont typeface="IBM Plex Sans" panose="020B0503050203000203" pitchFamily="34" charset="0"/>
              <a:buChar char="—"/>
            </a:pPr>
            <a:r>
              <a:rPr lang="pt-BR" dirty="0" err="1"/>
              <a:t>Even</a:t>
            </a:r>
            <a:r>
              <a:rPr lang="pt-BR" dirty="0"/>
              <a:t> </a:t>
            </a:r>
            <a:r>
              <a:rPr lang="pt-BR" dirty="0" err="1"/>
              <a:t>encryption</a:t>
            </a:r>
            <a:r>
              <a:rPr lang="pt-BR" dirty="0"/>
              <a:t> </a:t>
            </a:r>
            <a:r>
              <a:rPr lang="pt-BR" dirty="0" err="1"/>
              <a:t>can</a:t>
            </a:r>
            <a:r>
              <a:rPr lang="pt-BR" dirty="0"/>
              <a:t> </a:t>
            </a:r>
            <a:r>
              <a:rPr lang="pt-BR" dirty="0" err="1"/>
              <a:t>sometimes</a:t>
            </a:r>
            <a:r>
              <a:rPr lang="pt-BR" dirty="0"/>
              <a:t> </a:t>
            </a:r>
            <a:r>
              <a:rPr lang="pt-BR" dirty="0" err="1"/>
              <a:t>be</a:t>
            </a:r>
            <a:r>
              <a:rPr lang="pt-BR" dirty="0"/>
              <a:t> </a:t>
            </a:r>
            <a:r>
              <a:rPr lang="pt-BR" dirty="0" err="1"/>
              <a:t>broken</a:t>
            </a:r>
            <a:r>
              <a:rPr lang="pt-BR" dirty="0"/>
              <a:t> </a:t>
            </a:r>
            <a:r>
              <a:rPr lang="pt-BR" dirty="0" err="1"/>
              <a:t>by</a:t>
            </a:r>
            <a:r>
              <a:rPr lang="pt-BR" dirty="0"/>
              <a:t> </a:t>
            </a:r>
            <a:r>
              <a:rPr lang="pt-BR" dirty="0" err="1"/>
              <a:t>someone</a:t>
            </a:r>
            <a:r>
              <a:rPr lang="pt-BR" dirty="0"/>
              <a:t> </a:t>
            </a:r>
            <a:r>
              <a:rPr lang="pt-BR" dirty="0" err="1"/>
              <a:t>else</a:t>
            </a:r>
            <a:endParaRPr lang="pt-BR" dirty="0"/>
          </a:p>
          <a:p>
            <a:pPr marL="457200" indent="-457200">
              <a:buFont typeface="IBM Plex Sans" panose="020B0503050203000203" pitchFamily="34" charset="0"/>
              <a:buChar char="—"/>
            </a:pPr>
            <a:r>
              <a:rPr lang="pt-BR" dirty="0"/>
              <a:t>The </a:t>
            </a:r>
            <a:r>
              <a:rPr lang="pt-BR" dirty="0" err="1"/>
              <a:t>safest</a:t>
            </a:r>
            <a:r>
              <a:rPr lang="pt-BR" dirty="0"/>
              <a:t> </a:t>
            </a:r>
            <a:r>
              <a:rPr lang="pt-BR" dirty="0" err="1"/>
              <a:t>thing</a:t>
            </a:r>
            <a:r>
              <a:rPr lang="pt-BR" dirty="0"/>
              <a:t> </a:t>
            </a:r>
            <a:r>
              <a:rPr lang="pt-BR" dirty="0" err="1"/>
              <a:t>to</a:t>
            </a:r>
            <a:r>
              <a:rPr lang="pt-BR" dirty="0"/>
              <a:t> do </a:t>
            </a:r>
            <a:r>
              <a:rPr lang="pt-BR" dirty="0" err="1"/>
              <a:t>is</a:t>
            </a:r>
            <a:r>
              <a:rPr lang="pt-BR" dirty="0"/>
              <a:t> </a:t>
            </a:r>
            <a:r>
              <a:rPr lang="pt-BR" dirty="0" err="1"/>
              <a:t>not</a:t>
            </a:r>
            <a:r>
              <a:rPr lang="pt-BR" dirty="0"/>
              <a:t> </a:t>
            </a:r>
            <a:r>
              <a:rPr lang="pt-BR" dirty="0" err="1"/>
              <a:t>to</a:t>
            </a:r>
            <a:r>
              <a:rPr lang="pt-BR" dirty="0"/>
              <a:t> </a:t>
            </a:r>
            <a:r>
              <a:rPr lang="pt-BR" dirty="0" err="1"/>
              <a:t>send</a:t>
            </a:r>
            <a:r>
              <a:rPr lang="pt-BR" dirty="0"/>
              <a:t>, </a:t>
            </a:r>
            <a:r>
              <a:rPr lang="pt-BR" dirty="0" err="1"/>
              <a:t>share</a:t>
            </a:r>
            <a:r>
              <a:rPr lang="pt-BR" dirty="0"/>
              <a:t>, </a:t>
            </a:r>
            <a:r>
              <a:rPr lang="pt-BR" dirty="0" err="1"/>
              <a:t>or</a:t>
            </a:r>
            <a:r>
              <a:rPr lang="pt-BR" dirty="0"/>
              <a:t> upload </a:t>
            </a:r>
            <a:r>
              <a:rPr lang="pt-BR" dirty="0" err="1"/>
              <a:t>any</a:t>
            </a:r>
            <a:r>
              <a:rPr lang="pt-BR" dirty="0"/>
              <a:t> </a:t>
            </a:r>
            <a:r>
              <a:rPr lang="pt-BR" dirty="0" err="1"/>
              <a:t>information</a:t>
            </a:r>
            <a:r>
              <a:rPr lang="pt-BR" dirty="0"/>
              <a:t> </a:t>
            </a:r>
            <a:r>
              <a:rPr lang="pt-BR" dirty="0" err="1"/>
              <a:t>that</a:t>
            </a:r>
            <a:r>
              <a:rPr lang="pt-BR" dirty="0"/>
              <a:t> </a:t>
            </a:r>
            <a:r>
              <a:rPr lang="pt-BR" dirty="0" err="1"/>
              <a:t>you</a:t>
            </a:r>
            <a:r>
              <a:rPr lang="pt-BR" dirty="0"/>
              <a:t> </a:t>
            </a:r>
            <a:r>
              <a:rPr lang="pt-BR" dirty="0" err="1"/>
              <a:t>wouldn't</a:t>
            </a:r>
            <a:r>
              <a:rPr lang="pt-BR" dirty="0"/>
              <a:t> </a:t>
            </a:r>
            <a:r>
              <a:rPr lang="pt-BR" dirty="0" err="1"/>
              <a:t>want</a:t>
            </a:r>
            <a:r>
              <a:rPr lang="pt-BR" dirty="0"/>
              <a:t> </a:t>
            </a:r>
            <a:r>
              <a:rPr lang="pt-BR" dirty="0" err="1"/>
              <a:t>to</a:t>
            </a:r>
            <a:r>
              <a:rPr lang="pt-BR" dirty="0"/>
              <a:t> </a:t>
            </a:r>
            <a:r>
              <a:rPr lang="pt-BR" dirty="0" err="1"/>
              <a:t>someday</a:t>
            </a:r>
            <a:r>
              <a:rPr lang="pt-BR" dirty="0"/>
              <a:t> </a:t>
            </a:r>
            <a:r>
              <a:rPr lang="pt-BR" dirty="0" err="1"/>
              <a:t>become</a:t>
            </a:r>
            <a:r>
              <a:rPr lang="pt-BR" dirty="0"/>
              <a:t> </a:t>
            </a:r>
            <a:r>
              <a:rPr lang="pt-BR" dirty="0" err="1"/>
              <a:t>public</a:t>
            </a:r>
            <a:endParaRPr lang="pt-BR" dirty="0"/>
          </a:p>
          <a:p>
            <a:r>
              <a:rPr lang="pt-BR" b="1" dirty="0" err="1"/>
              <a:t>Remember</a:t>
            </a:r>
            <a:r>
              <a:rPr lang="pt-BR" b="1" dirty="0"/>
              <a:t>: </a:t>
            </a:r>
            <a:r>
              <a:rPr lang="pt-BR" dirty="0" err="1"/>
              <a:t>once</a:t>
            </a:r>
            <a:r>
              <a:rPr lang="pt-BR" dirty="0"/>
              <a:t> </a:t>
            </a:r>
            <a:r>
              <a:rPr lang="pt-BR" dirty="0" err="1"/>
              <a:t>something</a:t>
            </a:r>
            <a:r>
              <a:rPr lang="pt-BR" dirty="0"/>
              <a:t> </a:t>
            </a:r>
            <a:r>
              <a:rPr lang="pt-BR" dirty="0" err="1"/>
              <a:t>is</a:t>
            </a:r>
            <a:r>
              <a:rPr lang="pt-BR" dirty="0"/>
              <a:t> </a:t>
            </a:r>
            <a:r>
              <a:rPr lang="pt-BR" dirty="0" err="1"/>
              <a:t>public</a:t>
            </a:r>
            <a:r>
              <a:rPr lang="pt-BR" dirty="0"/>
              <a:t> </a:t>
            </a:r>
            <a:r>
              <a:rPr lang="pt-BR" dirty="0" err="1"/>
              <a:t>on</a:t>
            </a:r>
            <a:r>
              <a:rPr lang="pt-BR" dirty="0"/>
              <a:t> </a:t>
            </a:r>
            <a:r>
              <a:rPr lang="pt-BR" dirty="0" err="1"/>
              <a:t>the</a:t>
            </a:r>
            <a:r>
              <a:rPr lang="pt-BR" dirty="0"/>
              <a:t> internet, </a:t>
            </a:r>
            <a:r>
              <a:rPr lang="pt-BR" dirty="0" err="1"/>
              <a:t>you</a:t>
            </a:r>
            <a:r>
              <a:rPr lang="pt-BR" dirty="0"/>
              <a:t> </a:t>
            </a:r>
            <a:r>
              <a:rPr lang="pt-BR" dirty="0" err="1"/>
              <a:t>may</a:t>
            </a:r>
            <a:r>
              <a:rPr lang="pt-BR" dirty="0"/>
              <a:t> </a:t>
            </a:r>
            <a:r>
              <a:rPr lang="pt-BR" dirty="0" err="1"/>
              <a:t>never</a:t>
            </a:r>
            <a:r>
              <a:rPr lang="pt-BR" dirty="0"/>
              <a:t> </a:t>
            </a:r>
            <a:r>
              <a:rPr lang="pt-BR" dirty="0" err="1"/>
              <a:t>be</a:t>
            </a:r>
            <a:r>
              <a:rPr lang="pt-BR" dirty="0"/>
              <a:t> </a:t>
            </a:r>
            <a:r>
              <a:rPr lang="pt-BR" dirty="0" err="1"/>
              <a:t>able</a:t>
            </a:r>
            <a:r>
              <a:rPr lang="pt-BR" dirty="0"/>
              <a:t> </a:t>
            </a:r>
            <a:r>
              <a:rPr lang="pt-BR" dirty="0" err="1"/>
              <a:t>to</a:t>
            </a:r>
            <a:r>
              <a:rPr lang="pt-BR" dirty="0"/>
              <a:t> delete it </a:t>
            </a:r>
            <a:r>
              <a:rPr lang="pt-BR" dirty="0" err="1"/>
              <a:t>again</a:t>
            </a:r>
            <a:r>
              <a:rPr lang="pt-BR" dirty="0"/>
              <a:t>.</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27</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0062FF"/>
                </a:solidFill>
              </a:rPr>
              <a:t>Protecting yourself </a:t>
            </a:r>
            <a:r>
              <a:rPr lang="en-US" sz="1600" dirty="0"/>
              <a:t>/ Summary </a:t>
            </a:r>
          </a:p>
        </p:txBody>
      </p:sp>
    </p:spTree>
    <p:extLst>
      <p:ext uri="{BB962C8B-B14F-4D97-AF65-F5344CB8AC3E}">
        <p14:creationId xmlns:p14="http://schemas.microsoft.com/office/powerpoint/2010/main" val="1867161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08BF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en-US" dirty="0"/>
              <a:t>Taking control of your data</a:t>
            </a: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28</a:t>
            </a:fld>
            <a:endParaRPr lang="en-US" dirty="0"/>
          </a:p>
        </p:txBody>
      </p:sp>
      <p:pic>
        <p:nvPicPr>
          <p:cNvPr id="8" name="Picture 7">
            <a:extLst>
              <a:ext uri="{FF2B5EF4-FFF2-40B4-BE49-F238E27FC236}">
                <a16:creationId xmlns:a16="http://schemas.microsoft.com/office/drawing/2014/main" id="{40BBBF85-C687-4571-BAA3-D33BB461BE65}"/>
              </a:ext>
            </a:extLst>
          </p:cNvPr>
          <p:cNvPicPr>
            <a:picLocks noChangeAspect="1"/>
          </p:cNvPicPr>
          <p:nvPr/>
        </p:nvPicPr>
        <p:blipFill>
          <a:blip r:embed="rId2"/>
          <a:stretch>
            <a:fillRect/>
          </a:stretch>
        </p:blipFill>
        <p:spPr>
          <a:xfrm>
            <a:off x="12757201" y="4337954"/>
            <a:ext cx="5161630" cy="5958571"/>
          </a:xfrm>
          <a:prstGeom prst="rect">
            <a:avLst/>
          </a:prstGeom>
        </p:spPr>
      </p:pic>
    </p:spTree>
    <p:extLst>
      <p:ext uri="{BB962C8B-B14F-4D97-AF65-F5344CB8AC3E}">
        <p14:creationId xmlns:p14="http://schemas.microsoft.com/office/powerpoint/2010/main" val="124459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6600" b="1" dirty="0"/>
              <a:t>Digging for </a:t>
            </a:r>
            <a:r>
              <a:rPr lang="pt-BR" sz="16600" b="1" dirty="0">
                <a:solidFill>
                  <a:srgbClr val="408BFC"/>
                </a:solidFill>
              </a:rPr>
              <a:t>data</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9582912" y="1732546"/>
            <a:ext cx="8247888" cy="2131429"/>
          </a:xfrm>
        </p:spPr>
        <p:txBody>
          <a:bodyPr/>
          <a:lstStyle/>
          <a:p>
            <a:r>
              <a:rPr lang="en-US" dirty="0"/>
              <a:t>Individually, create a list of companies, apps, services etc. that have access to your data. </a:t>
            </a:r>
            <a:br>
              <a:rPr lang="en-US" dirty="0"/>
            </a:br>
            <a:br>
              <a:rPr lang="en-US" dirty="0"/>
            </a:br>
            <a:r>
              <a:rPr lang="en-US" dirty="0"/>
              <a:t>Look through your phone, email, computer apps</a:t>
            </a:r>
            <a:br>
              <a:rPr lang="en-US" dirty="0"/>
            </a:br>
            <a:br>
              <a:rPr lang="en-US" dirty="0"/>
            </a:br>
            <a:br>
              <a:rPr lang="en-US" dirty="0"/>
            </a:br>
            <a:endParaRPr lang="en-US" dirty="0"/>
          </a:p>
          <a:p>
            <a:pPr marL="457200" indent="-457200">
              <a:buFont typeface="STIXGeneral-Regular" pitchFamily="2" charset="2"/>
              <a:buChar char="⏤"/>
            </a:pPr>
            <a:endParaRPr lang="pt-BR" dirty="0"/>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pPr marL="0" marR="0" lvl="0" indent="0" algn="l" defTabSz="1371984"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IBM </a:t>
            </a:r>
            <a:r>
              <a:rPr kumimoji="0" lang="pt-BR" sz="1200" b="0" i="0" u="none" strike="noStrike" kern="1200" cap="none" spc="0" normalizeH="0" baseline="0" noProof="0" dirty="0" err="1">
                <a:ln>
                  <a:noFill/>
                </a:ln>
                <a:solidFill>
                  <a:srgbClr val="000000"/>
                </a:solidFill>
                <a:effectLst/>
                <a:uLnTx/>
                <a:uFillTx/>
                <a:latin typeface="IBM Plex Sans" panose="020B0503050203000203" pitchFamily="34" charset="0"/>
                <a:ea typeface="+mn-ea"/>
                <a:cs typeface="+mn-cs"/>
              </a:rPr>
              <a:t>Volunteers</a:t>
            </a:r>
            <a:r>
              <a:rPr kumimoji="0" lang="pt-BR"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 / </a:t>
            </a:r>
            <a:r>
              <a:rPr kumimoji="0" lang="pt-BR" sz="1200" b="0" i="0" u="none" strike="noStrike" kern="1200" cap="none" spc="0" normalizeH="0" baseline="0" noProof="0" dirty="0" err="1">
                <a:ln>
                  <a:noFill/>
                </a:ln>
                <a:solidFill>
                  <a:srgbClr val="000000"/>
                </a:solidFill>
                <a:effectLst/>
                <a:uLnTx/>
                <a:uFillTx/>
                <a:latin typeface="IBM Plex Sans" panose="020B0503050203000203" pitchFamily="34" charset="0"/>
                <a:ea typeface="+mn-ea"/>
                <a:cs typeface="+mn-cs"/>
              </a:rPr>
              <a:t>Activity</a:t>
            </a:r>
            <a:r>
              <a:rPr kumimoji="0" lang="pt-BR"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 Kit / </a:t>
            </a:r>
            <a:r>
              <a:rPr kumimoji="0" lang="pt-BR" sz="1200" b="0" i="0" u="none" strike="noStrike" kern="1200" cap="none" spc="0" normalizeH="0" baseline="0" noProof="0" dirty="0" err="1">
                <a:ln>
                  <a:noFill/>
                </a:ln>
                <a:solidFill>
                  <a:srgbClr val="000000"/>
                </a:solidFill>
                <a:effectLst/>
                <a:uLnTx/>
                <a:uFillTx/>
                <a:latin typeface="IBM Plex Sans" panose="020B0503050203000203" pitchFamily="34" charset="0"/>
                <a:ea typeface="+mn-ea"/>
                <a:cs typeface="+mn-cs"/>
              </a:rPr>
              <a:t>Cybersecurity</a:t>
            </a:r>
            <a:r>
              <a:rPr kumimoji="0" lang="pt-BR"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pPr marL="0" marR="0" lvl="0" indent="0" algn="r" defTabSz="1372378" rtl="0" eaLnBrk="1" fontAlgn="auto" latinLnBrk="0" hangingPunct="1">
              <a:lnSpc>
                <a:spcPct val="100000"/>
              </a:lnSpc>
              <a:spcBef>
                <a:spcPts val="0"/>
              </a:spcBef>
              <a:spcAft>
                <a:spcPts val="0"/>
              </a:spcAft>
              <a:buClrTx/>
              <a:buSzTx/>
              <a:buFontTx/>
              <a:buNone/>
              <a:tabLst/>
              <a:defRPr/>
            </a:pPr>
            <a:fld id="{59395FB3-9C97-154F-86B2-7E381B951268}" type="slidenum">
              <a:rPr kumimoji="0" lang="en-US" sz="1200" b="0" i="0" u="none" strike="noStrike" kern="1200" cap="none" spc="0" normalizeH="0" baseline="0" noProof="0" smtClean="0">
                <a:ln>
                  <a:noFill/>
                </a:ln>
                <a:solidFill>
                  <a:srgbClr val="000000"/>
                </a:solidFill>
                <a:effectLst/>
                <a:uLnTx/>
                <a:uFillTx/>
                <a:latin typeface="IBM Plex Sans" panose="020B0503050203000203" pitchFamily="34" charset="0"/>
                <a:ea typeface="+mn-ea"/>
                <a:cs typeface="+mn-cs"/>
              </a:rPr>
              <a:pPr marL="0" marR="0" lvl="0" indent="0" algn="r" defTabSz="1372378"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pPr lvl="0"/>
            <a:r>
              <a:rPr lang="en-US" sz="1600" b="1" dirty="0">
                <a:solidFill>
                  <a:srgbClr val="408BFC"/>
                </a:solidFill>
              </a:rPr>
              <a:t>Taking control of your data </a:t>
            </a:r>
            <a:r>
              <a:rPr kumimoji="0" lang="en-US" sz="16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 Exercise </a:t>
            </a:r>
          </a:p>
        </p:txBody>
      </p:sp>
      <p:sp>
        <p:nvSpPr>
          <p:cNvPr id="7" name="Espaço Reservado para Texto 2">
            <a:extLst>
              <a:ext uri="{FF2B5EF4-FFF2-40B4-BE49-F238E27FC236}">
                <a16:creationId xmlns:a16="http://schemas.microsoft.com/office/drawing/2014/main" id="{055B77E6-B3B0-47D5-93A7-AADD6BDA89C2}"/>
              </a:ext>
            </a:extLst>
          </p:cNvPr>
          <p:cNvSpPr txBox="1">
            <a:spLocks/>
          </p:cNvSpPr>
          <p:nvPr/>
        </p:nvSpPr>
        <p:spPr>
          <a:xfrm>
            <a:off x="11036414" y="7902919"/>
            <a:ext cx="6794252" cy="1322119"/>
          </a:xfrm>
          <a:prstGeom prst="rect">
            <a:avLst/>
          </a:prstGeom>
        </p:spPr>
        <p:txBody>
          <a:bodyPr vert="horz" lIns="0" tIns="0" rIns="0" bIns="0" rtlCol="0">
            <a:noAutofit/>
          </a:bodyPr>
          <a:lst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sz="9600" b="1" kern="0" dirty="0">
                <a:solidFill>
                  <a:srgbClr val="408BFC"/>
                </a:solidFill>
              </a:rPr>
              <a:t>10 minutes</a:t>
            </a:r>
          </a:p>
        </p:txBody>
      </p:sp>
    </p:spTree>
    <p:extLst>
      <p:ext uri="{BB962C8B-B14F-4D97-AF65-F5344CB8AC3E}">
        <p14:creationId xmlns:p14="http://schemas.microsoft.com/office/powerpoint/2010/main" val="154302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783E5-1729-E145-9C8C-BAE16DF36B44}"/>
              </a:ext>
            </a:extLst>
          </p:cNvPr>
          <p:cNvSpPr>
            <a:spLocks noGrp="1"/>
          </p:cNvSpPr>
          <p:nvPr>
            <p:ph type="title"/>
          </p:nvPr>
        </p:nvSpPr>
        <p:spPr/>
        <p:txBody>
          <a:bodyPr/>
          <a:lstStyle/>
          <a:p>
            <a:r>
              <a:rPr lang="pt-BR" b="0" dirty="0">
                <a:latin typeface="IBM Plex Sans SemiBold" panose="020B0703050203000203" pitchFamily="34" charset="0"/>
              </a:rPr>
              <a:t>Do </a:t>
            </a:r>
            <a:r>
              <a:rPr lang="pt-BR" b="0" dirty="0" err="1">
                <a:latin typeface="IBM Plex Sans SemiBold" panose="020B0703050203000203" pitchFamily="34" charset="0"/>
              </a:rPr>
              <a:t>you</a:t>
            </a:r>
            <a:r>
              <a:rPr lang="pt-BR" b="0" dirty="0">
                <a:latin typeface="IBM Plex Sans SemiBold" panose="020B0703050203000203" pitchFamily="34" charset="0"/>
              </a:rPr>
              <a:t> </a:t>
            </a:r>
            <a:r>
              <a:rPr lang="pt-BR" b="0" dirty="0" err="1">
                <a:latin typeface="IBM Plex Sans SemiBold" panose="020B0703050203000203" pitchFamily="34" charset="0"/>
              </a:rPr>
              <a:t>have</a:t>
            </a:r>
            <a:r>
              <a:rPr lang="pt-BR" b="0" dirty="0">
                <a:latin typeface="IBM Plex Sans SemiBold" panose="020B0703050203000203" pitchFamily="34" charset="0"/>
              </a:rPr>
              <a:t> a </a:t>
            </a:r>
            <a:r>
              <a:rPr lang="pt-BR" b="0" dirty="0" err="1">
                <a:solidFill>
                  <a:srgbClr val="6EA6FF"/>
                </a:solidFill>
                <a:latin typeface="IBM Plex Sans SemiBold" panose="020B0703050203000203" pitchFamily="34" charset="0"/>
              </a:rPr>
              <a:t>smart</a:t>
            </a:r>
            <a:r>
              <a:rPr lang="pt-BR" b="0" dirty="0">
                <a:solidFill>
                  <a:srgbClr val="6EA6FF"/>
                </a:solidFill>
                <a:latin typeface="IBM Plex Sans SemiBold" panose="020B0703050203000203" pitchFamily="34" charset="0"/>
              </a:rPr>
              <a:t> </a:t>
            </a:r>
            <a:r>
              <a:rPr lang="pt-BR" b="0" dirty="0" err="1">
                <a:solidFill>
                  <a:srgbClr val="6EA6FF"/>
                </a:solidFill>
                <a:latin typeface="IBM Plex Sans SemiBold" panose="020B0703050203000203" pitchFamily="34" charset="0"/>
              </a:rPr>
              <a:t>phone</a:t>
            </a:r>
            <a:r>
              <a:rPr lang="pt-BR" b="0" dirty="0">
                <a:solidFill>
                  <a:srgbClr val="6EA6FF"/>
                </a:solidFill>
                <a:latin typeface="IBM Plex Sans SemiBold" panose="020B0703050203000203" pitchFamily="34" charset="0"/>
              </a:rPr>
              <a:t>?</a:t>
            </a:r>
          </a:p>
        </p:txBody>
      </p:sp>
      <p:sp>
        <p:nvSpPr>
          <p:cNvPr id="3" name="Espaço Reservado para Rodapé 2">
            <a:extLst>
              <a:ext uri="{FF2B5EF4-FFF2-40B4-BE49-F238E27FC236}">
                <a16:creationId xmlns:a16="http://schemas.microsoft.com/office/drawing/2014/main" id="{936CDB25-97EA-5A4C-9220-B8FDA1F614D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0CC80E71-0713-BD45-86AB-2604D9F45154}"/>
              </a:ext>
            </a:extLst>
          </p:cNvPr>
          <p:cNvSpPr>
            <a:spLocks noGrp="1"/>
          </p:cNvSpPr>
          <p:nvPr>
            <p:ph type="sldNum" sz="quarter" idx="11"/>
          </p:nvPr>
        </p:nvSpPr>
        <p:spPr/>
        <p:txBody>
          <a:bodyPr/>
          <a:lstStyle/>
          <a:p>
            <a:fld id="{59395FB3-9C97-154F-86B2-7E381B951268}" type="slidenum">
              <a:rPr lang="en-US" smtClean="0"/>
              <a:pPr/>
              <a:t>3</a:t>
            </a:fld>
            <a:endParaRPr lang="en-US" dirty="0"/>
          </a:p>
        </p:txBody>
      </p:sp>
    </p:spTree>
    <p:extLst>
      <p:ext uri="{BB962C8B-B14F-4D97-AF65-F5344CB8AC3E}">
        <p14:creationId xmlns:p14="http://schemas.microsoft.com/office/powerpoint/2010/main" val="1707519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en-US" dirty="0"/>
              <a:t>How many did </a:t>
            </a:r>
            <a:br>
              <a:rPr lang="en-US" dirty="0"/>
            </a:br>
            <a:r>
              <a:rPr lang="en-US" dirty="0"/>
              <a:t>you count? </a:t>
            </a:r>
            <a:endParaRPr lang="pt-BR" dirty="0"/>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pPr marL="0" marR="0" lvl="0" indent="0" algn="l" defTabSz="1371984"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IBM </a:t>
            </a:r>
            <a:r>
              <a:rPr kumimoji="0" lang="pt-BR" sz="1200" b="0" i="0" u="none" strike="noStrike" kern="1200" cap="none" spc="0" normalizeH="0" baseline="0" noProof="0" dirty="0" err="1">
                <a:ln>
                  <a:noFill/>
                </a:ln>
                <a:solidFill>
                  <a:srgbClr val="FFFFFF"/>
                </a:solidFill>
                <a:effectLst/>
                <a:uLnTx/>
                <a:uFillTx/>
                <a:latin typeface="IBM Plex Sans" panose="020B0503050203000203" pitchFamily="34" charset="0"/>
                <a:ea typeface="+mn-ea"/>
                <a:cs typeface="+mn-cs"/>
              </a:rPr>
              <a:t>Volunteers</a:t>
            </a:r>
            <a:r>
              <a:rPr kumimoji="0" lang="pt-BR" sz="12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 / </a:t>
            </a:r>
            <a:r>
              <a:rPr kumimoji="0" lang="pt-BR" sz="1200" b="0" i="0" u="none" strike="noStrike" kern="1200" cap="none" spc="0" normalizeH="0" baseline="0" noProof="0" dirty="0" err="1">
                <a:ln>
                  <a:noFill/>
                </a:ln>
                <a:solidFill>
                  <a:srgbClr val="FFFFFF"/>
                </a:solidFill>
                <a:effectLst/>
                <a:uLnTx/>
                <a:uFillTx/>
                <a:latin typeface="IBM Plex Sans" panose="020B0503050203000203" pitchFamily="34" charset="0"/>
                <a:ea typeface="+mn-ea"/>
                <a:cs typeface="+mn-cs"/>
              </a:rPr>
              <a:t>Activity</a:t>
            </a:r>
            <a:r>
              <a:rPr kumimoji="0" lang="pt-BR" sz="12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 Kit / </a:t>
            </a:r>
            <a:r>
              <a:rPr kumimoji="0" lang="pt-BR" sz="1200" b="0" i="0" u="none" strike="noStrike" kern="1200" cap="none" spc="0" normalizeH="0" baseline="0" noProof="0" dirty="0" err="1">
                <a:ln>
                  <a:noFill/>
                </a:ln>
                <a:solidFill>
                  <a:srgbClr val="FFFFFF"/>
                </a:solidFill>
                <a:effectLst/>
                <a:uLnTx/>
                <a:uFillTx/>
                <a:latin typeface="IBM Plex Sans" panose="020B0503050203000203" pitchFamily="34" charset="0"/>
                <a:ea typeface="+mn-ea"/>
                <a:cs typeface="+mn-cs"/>
              </a:rPr>
              <a:t>Cybersecurity</a:t>
            </a:r>
            <a:r>
              <a:rPr kumimoji="0" lang="pt-BR" sz="12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pPr marL="0" marR="0" lvl="0" indent="0" algn="r" defTabSz="1372378" rtl="0" eaLnBrk="1" fontAlgn="auto" latinLnBrk="0" hangingPunct="1">
              <a:lnSpc>
                <a:spcPct val="100000"/>
              </a:lnSpc>
              <a:spcBef>
                <a:spcPts val="0"/>
              </a:spcBef>
              <a:spcAft>
                <a:spcPts val="0"/>
              </a:spcAft>
              <a:buClrTx/>
              <a:buSzTx/>
              <a:buFontTx/>
              <a:buNone/>
              <a:tabLst/>
              <a:defRPr/>
            </a:pPr>
            <a:fld id="{59395FB3-9C97-154F-86B2-7E381B951268}" type="slidenum">
              <a:rPr kumimoji="0" lang="en-US" sz="1200" b="0" i="0" u="none" strike="noStrike" kern="1200" cap="none" spc="0" normalizeH="0" baseline="0" noProof="0" smtClean="0">
                <a:ln>
                  <a:noFill/>
                </a:ln>
                <a:solidFill>
                  <a:srgbClr val="FFFFFF"/>
                </a:solidFill>
                <a:effectLst/>
                <a:uLnTx/>
                <a:uFillTx/>
                <a:latin typeface="IBM Plex Sans" panose="020B0503050203000203" pitchFamily="34" charset="0"/>
                <a:ea typeface="+mn-ea"/>
                <a:cs typeface="+mn-cs"/>
              </a:rPr>
              <a:pPr marL="0" marR="0" lvl="0" indent="0" algn="r" defTabSz="137237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endParaRPr>
          </a:p>
        </p:txBody>
      </p:sp>
      <p:pic>
        <p:nvPicPr>
          <p:cNvPr id="6" name="Picture 5">
            <a:extLst>
              <a:ext uri="{FF2B5EF4-FFF2-40B4-BE49-F238E27FC236}">
                <a16:creationId xmlns:a16="http://schemas.microsoft.com/office/drawing/2014/main" id="{D9B2F18A-9272-462F-BCF2-87CFAEC0E390}"/>
              </a:ext>
            </a:extLst>
          </p:cNvPr>
          <p:cNvPicPr>
            <a:picLocks noChangeAspect="1"/>
          </p:cNvPicPr>
          <p:nvPr/>
        </p:nvPicPr>
        <p:blipFill>
          <a:blip r:embed="rId3"/>
          <a:stretch>
            <a:fillRect/>
          </a:stretch>
        </p:blipFill>
        <p:spPr>
          <a:xfrm>
            <a:off x="8897257" y="5009428"/>
            <a:ext cx="9390743" cy="5283858"/>
          </a:xfrm>
          <a:prstGeom prst="rect">
            <a:avLst/>
          </a:prstGeom>
        </p:spPr>
      </p:pic>
    </p:spTree>
    <p:extLst>
      <p:ext uri="{BB962C8B-B14F-4D97-AF65-F5344CB8AC3E}">
        <p14:creationId xmlns:p14="http://schemas.microsoft.com/office/powerpoint/2010/main" val="2241718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82B74CEC-C2B1-40F5-AF1D-EAC9A1959E25}"/>
              </a:ext>
            </a:extLst>
          </p:cNvPr>
          <p:cNvSpPr/>
          <p:nvPr/>
        </p:nvSpPr>
        <p:spPr>
          <a:xfrm>
            <a:off x="457333" y="2840225"/>
            <a:ext cx="1852730" cy="299803"/>
          </a:xfrm>
          <a:prstGeom prst="rect">
            <a:avLst/>
          </a:prstGeom>
          <a:solidFill>
            <a:srgbClr val="97C1FF"/>
          </a:solidFill>
          <a:ln w="12700">
            <a:miter lim="400000"/>
          </a:ln>
        </p:spPr>
        <p:txBody>
          <a:bodyPr lIns="36000" tIns="36000" rIns="36000" bIns="36000"/>
          <a:lstStyle/>
          <a:p>
            <a:pPr marL="0" marR="0" lvl="0" indent="0" algn="l" defTabSz="1372378" rtl="0" eaLnBrk="1" fontAlgn="auto" latinLnBrk="0" hangingPunct="1">
              <a:lnSpc>
                <a:spcPct val="100000"/>
              </a:lnSpc>
              <a:spcBef>
                <a:spcPts val="0"/>
              </a:spcBef>
              <a:spcAft>
                <a:spcPts val="0"/>
              </a:spcAft>
              <a:buClrTx/>
              <a:buSzTx/>
              <a:buFontTx/>
              <a:buNone/>
              <a:tabLst/>
              <a:defRPr sz="1300">
                <a:solidFill>
                  <a:srgbClr val="20D5D2"/>
                </a:solidFill>
                <a:latin typeface="IBM Plex Sans Light"/>
                <a:ea typeface="IBM Plex Sans Light"/>
                <a:cs typeface="IBM Plex Sans Light"/>
                <a:sym typeface="IBM Plex Sans Light"/>
              </a:defRPr>
            </a:pPr>
            <a:endParaRPr kumimoji="0" sz="1300" b="0" i="0" u="none" strike="noStrike" kern="1200" cap="none" spc="0" normalizeH="0" baseline="0" noProof="0">
              <a:ln>
                <a:noFill/>
              </a:ln>
              <a:solidFill>
                <a:srgbClr val="20D5D2"/>
              </a:solidFill>
              <a:effectLst/>
              <a:uLnTx/>
              <a:uFillTx/>
              <a:latin typeface="IBM Plex Sans Light"/>
              <a:sym typeface="IBM Plex Sans Light"/>
            </a:endParaRPr>
          </a:p>
        </p:txBody>
      </p:sp>
      <p:sp>
        <p:nvSpPr>
          <p:cNvPr id="5" name="Espaço Reservado para Rodapé 4">
            <a:extLst>
              <a:ext uri="{FF2B5EF4-FFF2-40B4-BE49-F238E27FC236}">
                <a16:creationId xmlns:a16="http://schemas.microsoft.com/office/drawing/2014/main" id="{B1BBA56C-A7BD-9B46-A5AF-9BE7FB66959A}"/>
              </a:ext>
            </a:extLst>
          </p:cNvPr>
          <p:cNvSpPr>
            <a:spLocks noGrp="1"/>
          </p:cNvSpPr>
          <p:nvPr>
            <p:ph type="ftr" sz="quarter" idx="10"/>
          </p:nvPr>
        </p:nvSpPr>
        <p:spPr/>
        <p:txBody>
          <a:bodyPr/>
          <a:lstStyle/>
          <a:p>
            <a:pPr marL="0" marR="0" lvl="0" indent="0" algn="l" defTabSz="137198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IBM Plex Sans" panose="020B0503050203000203" pitchFamily="34" charset="0"/>
                <a:ea typeface="+mn-ea"/>
                <a:cs typeface="+mn-cs"/>
              </a:rPr>
              <a:t>Group Name / DOC ID / Month XX, 2019 / © 2019 IBM Corporation</a:t>
            </a:r>
            <a:endParaRPr kumimoji="0" lang="en-US"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sp>
        <p:nvSpPr>
          <p:cNvPr id="6" name="Espaço Reservado para Número de Slide 5">
            <a:extLst>
              <a:ext uri="{FF2B5EF4-FFF2-40B4-BE49-F238E27FC236}">
                <a16:creationId xmlns:a16="http://schemas.microsoft.com/office/drawing/2014/main" id="{9208F821-B6BA-1C4A-99EA-04A8EFAE935D}"/>
              </a:ext>
            </a:extLst>
          </p:cNvPr>
          <p:cNvSpPr>
            <a:spLocks noGrp="1"/>
          </p:cNvSpPr>
          <p:nvPr>
            <p:ph type="sldNum" sz="quarter" idx="11"/>
          </p:nvPr>
        </p:nvSpPr>
        <p:spPr/>
        <p:txBody>
          <a:bodyPr/>
          <a:lstStyle/>
          <a:p>
            <a:pPr marL="0" marR="0" lvl="0" indent="0" algn="r" defTabSz="1372378" rtl="0" eaLnBrk="1" fontAlgn="auto" latinLnBrk="0" hangingPunct="1">
              <a:lnSpc>
                <a:spcPct val="100000"/>
              </a:lnSpc>
              <a:spcBef>
                <a:spcPts val="0"/>
              </a:spcBef>
              <a:spcAft>
                <a:spcPts val="0"/>
              </a:spcAft>
              <a:buClrTx/>
              <a:buSzTx/>
              <a:buFontTx/>
              <a:buNone/>
              <a:tabLst/>
              <a:defRPr/>
            </a:pPr>
            <a:fld id="{59395FB3-9C97-154F-86B2-7E381B951268}" type="slidenum">
              <a:rPr kumimoji="0" lang="en-US" sz="1200" b="0" i="0" u="none" strike="noStrike" kern="1200" cap="none" spc="0" normalizeH="0" baseline="0" noProof="0" smtClean="0">
                <a:ln>
                  <a:noFill/>
                </a:ln>
                <a:solidFill>
                  <a:srgbClr val="000000"/>
                </a:solidFill>
                <a:effectLst/>
                <a:uLnTx/>
                <a:uFillTx/>
                <a:latin typeface="IBM Plex Sans" panose="020B0503050203000203" pitchFamily="34" charset="0"/>
                <a:ea typeface="+mn-ea"/>
                <a:cs typeface="+mn-cs"/>
              </a:rPr>
              <a:pPr marL="0" marR="0" lvl="0" indent="0" algn="r" defTabSz="137237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sp>
        <p:nvSpPr>
          <p:cNvPr id="19" name="Rectangle">
            <a:extLst>
              <a:ext uri="{FF2B5EF4-FFF2-40B4-BE49-F238E27FC236}">
                <a16:creationId xmlns:a16="http://schemas.microsoft.com/office/drawing/2014/main" id="{B97207A2-9449-974A-B074-165A78F54FE4}"/>
              </a:ext>
            </a:extLst>
          </p:cNvPr>
          <p:cNvSpPr/>
          <p:nvPr/>
        </p:nvSpPr>
        <p:spPr>
          <a:xfrm>
            <a:off x="3648660" y="2180490"/>
            <a:ext cx="2543593" cy="299803"/>
          </a:xfrm>
          <a:prstGeom prst="rect">
            <a:avLst/>
          </a:prstGeom>
          <a:solidFill>
            <a:srgbClr val="97C1FF"/>
          </a:solidFill>
          <a:ln w="12700">
            <a:miter lim="400000"/>
          </a:ln>
        </p:spPr>
        <p:txBody>
          <a:bodyPr lIns="36000" tIns="36000" rIns="36000" bIns="36000"/>
          <a:lstStyle/>
          <a:p>
            <a:pPr marL="0" marR="0" lvl="0" indent="0" algn="l" defTabSz="1372378" rtl="0" eaLnBrk="1" fontAlgn="auto" latinLnBrk="0" hangingPunct="1">
              <a:lnSpc>
                <a:spcPct val="100000"/>
              </a:lnSpc>
              <a:spcBef>
                <a:spcPts val="0"/>
              </a:spcBef>
              <a:spcAft>
                <a:spcPts val="0"/>
              </a:spcAft>
              <a:buClrTx/>
              <a:buSzTx/>
              <a:buFontTx/>
              <a:buNone/>
              <a:tabLst/>
              <a:defRPr sz="1300">
                <a:solidFill>
                  <a:srgbClr val="20D5D2"/>
                </a:solidFill>
                <a:latin typeface="IBM Plex Sans Light"/>
                <a:ea typeface="IBM Plex Sans Light"/>
                <a:cs typeface="IBM Plex Sans Light"/>
                <a:sym typeface="IBM Plex Sans Light"/>
              </a:defRPr>
            </a:pPr>
            <a:endParaRPr kumimoji="0" sz="1300" b="0" i="0" u="none" strike="noStrike" kern="1200" cap="none" spc="0" normalizeH="0" baseline="0" noProof="0">
              <a:ln>
                <a:noFill/>
              </a:ln>
              <a:solidFill>
                <a:srgbClr val="20D5D2"/>
              </a:solidFill>
              <a:effectLst/>
              <a:uLnTx/>
              <a:uFillTx/>
              <a:latin typeface="IBM Plex Sans Light"/>
              <a:sym typeface="IBM Plex Sans Light"/>
            </a:endParaRPr>
          </a:p>
        </p:txBody>
      </p:sp>
      <p:sp>
        <p:nvSpPr>
          <p:cNvPr id="20" name="Rectangle">
            <a:extLst>
              <a:ext uri="{FF2B5EF4-FFF2-40B4-BE49-F238E27FC236}">
                <a16:creationId xmlns:a16="http://schemas.microsoft.com/office/drawing/2014/main" id="{1212A06B-A868-9B43-BE07-0160ECC84218}"/>
              </a:ext>
            </a:extLst>
          </p:cNvPr>
          <p:cNvSpPr/>
          <p:nvPr/>
        </p:nvSpPr>
        <p:spPr>
          <a:xfrm>
            <a:off x="3648660" y="2845223"/>
            <a:ext cx="1324393" cy="294806"/>
          </a:xfrm>
          <a:prstGeom prst="rect">
            <a:avLst/>
          </a:prstGeom>
          <a:solidFill>
            <a:srgbClr val="97C1FF"/>
          </a:solidFill>
          <a:ln w="12700">
            <a:miter lim="400000"/>
          </a:ln>
        </p:spPr>
        <p:txBody>
          <a:bodyPr lIns="36000" tIns="36000" rIns="36000" bIns="36000"/>
          <a:lstStyle/>
          <a:p>
            <a:pPr marL="0" marR="0" lvl="0" indent="0" algn="l" defTabSz="1372378" rtl="0" eaLnBrk="1" fontAlgn="auto" latinLnBrk="0" hangingPunct="1">
              <a:lnSpc>
                <a:spcPct val="100000"/>
              </a:lnSpc>
              <a:spcBef>
                <a:spcPts val="0"/>
              </a:spcBef>
              <a:spcAft>
                <a:spcPts val="0"/>
              </a:spcAft>
              <a:buClrTx/>
              <a:buSzTx/>
              <a:buFontTx/>
              <a:buNone/>
              <a:tabLst/>
              <a:defRPr sz="1300">
                <a:solidFill>
                  <a:srgbClr val="20D5D2"/>
                </a:solidFill>
                <a:latin typeface="IBM Plex Sans Light"/>
                <a:ea typeface="IBM Plex Sans Light"/>
                <a:cs typeface="IBM Plex Sans Light"/>
                <a:sym typeface="IBM Plex Sans Light"/>
              </a:defRPr>
            </a:pPr>
            <a:endParaRPr kumimoji="0" sz="1300" b="0" i="0" u="none" strike="noStrike" kern="1200" cap="none" spc="0" normalizeH="0" baseline="0" noProof="0">
              <a:ln>
                <a:noFill/>
              </a:ln>
              <a:solidFill>
                <a:srgbClr val="20D5D2"/>
              </a:solidFill>
              <a:effectLst/>
              <a:uLnTx/>
              <a:uFillTx/>
              <a:latin typeface="IBM Plex Sans Light"/>
              <a:sym typeface="IBM Plex Sans Light"/>
            </a:endParaRPr>
          </a:p>
        </p:txBody>
      </p:sp>
      <p:sp>
        <p:nvSpPr>
          <p:cNvPr id="2" name="Título 1">
            <a:extLst>
              <a:ext uri="{FF2B5EF4-FFF2-40B4-BE49-F238E27FC236}">
                <a16:creationId xmlns:a16="http://schemas.microsoft.com/office/drawing/2014/main" id="{CCCE9017-6531-0E45-8705-BFA812AB86A6}"/>
              </a:ext>
            </a:extLst>
          </p:cNvPr>
          <p:cNvSpPr>
            <a:spLocks noGrp="1"/>
          </p:cNvSpPr>
          <p:nvPr>
            <p:ph type="title"/>
          </p:nvPr>
        </p:nvSpPr>
        <p:spPr>
          <a:xfrm>
            <a:off x="420624" y="1315872"/>
            <a:ext cx="7224360" cy="3824515"/>
          </a:xfrm>
        </p:spPr>
        <p:txBody>
          <a:bodyPr/>
          <a:lstStyle/>
          <a:p>
            <a:r>
              <a:rPr lang="en-US" dirty="0"/>
              <a:t>Data privacy refers to the way data is collected, shared and used online.</a:t>
            </a:r>
          </a:p>
        </p:txBody>
      </p:sp>
      <p:sp>
        <p:nvSpPr>
          <p:cNvPr id="9" name="Espaço Reservado para Rodapé 2">
            <a:extLst>
              <a:ext uri="{FF2B5EF4-FFF2-40B4-BE49-F238E27FC236}">
                <a16:creationId xmlns:a16="http://schemas.microsoft.com/office/drawing/2014/main" id="{8A21C29A-5033-4FA6-BF40-7D7873BCE055}"/>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408BFC"/>
                </a:solidFill>
              </a:rPr>
              <a:t>Taking control of your data</a:t>
            </a:r>
            <a:endParaRPr lang="en-US" sz="1600" dirty="0">
              <a:solidFill>
                <a:srgbClr val="408BFC"/>
              </a:solidFill>
            </a:endParaRPr>
          </a:p>
        </p:txBody>
      </p:sp>
      <p:pic>
        <p:nvPicPr>
          <p:cNvPr id="7" name="Picture 6">
            <a:extLst>
              <a:ext uri="{FF2B5EF4-FFF2-40B4-BE49-F238E27FC236}">
                <a16:creationId xmlns:a16="http://schemas.microsoft.com/office/drawing/2014/main" id="{5BD30FD7-D6C1-42FF-BFAA-61BDC35F70C0}"/>
              </a:ext>
            </a:extLst>
          </p:cNvPr>
          <p:cNvPicPr>
            <a:picLocks noChangeAspect="1"/>
          </p:cNvPicPr>
          <p:nvPr/>
        </p:nvPicPr>
        <p:blipFill>
          <a:blip r:embed="rId3"/>
          <a:stretch>
            <a:fillRect/>
          </a:stretch>
        </p:blipFill>
        <p:spPr>
          <a:xfrm>
            <a:off x="11959389" y="4635690"/>
            <a:ext cx="5871411" cy="5878589"/>
          </a:xfrm>
          <a:prstGeom prst="rect">
            <a:avLst/>
          </a:prstGeom>
        </p:spPr>
      </p:pic>
    </p:spTree>
    <p:extLst>
      <p:ext uri="{BB962C8B-B14F-4D97-AF65-F5344CB8AC3E}">
        <p14:creationId xmlns:p14="http://schemas.microsoft.com/office/powerpoint/2010/main" val="2847014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a:xfrm>
            <a:off x="274322" y="1309687"/>
            <a:ext cx="17556478" cy="8591033"/>
          </a:xfrm>
        </p:spPr>
        <p:txBody>
          <a:bodyPr/>
          <a:lstStyle/>
          <a:p>
            <a:r>
              <a:rPr lang="en-US" sz="16000" dirty="0">
                <a:solidFill>
                  <a:schemeClr val="tx1"/>
                </a:solidFill>
              </a:rPr>
              <a:t>But you can</a:t>
            </a:r>
            <a:br>
              <a:rPr lang="en-US" sz="16000" dirty="0"/>
            </a:br>
            <a:r>
              <a:rPr lang="en-US" sz="16000" dirty="0">
                <a:solidFill>
                  <a:srgbClr val="408BFC"/>
                </a:solidFill>
              </a:rPr>
              <a:t>take back control</a:t>
            </a:r>
            <a:br>
              <a:rPr lang="en-US" sz="16000" dirty="0">
                <a:solidFill>
                  <a:srgbClr val="408BFC"/>
                </a:solidFill>
              </a:rPr>
            </a:br>
            <a:r>
              <a:rPr lang="en-US" sz="16000" dirty="0">
                <a:solidFill>
                  <a:schemeClr val="tx1"/>
                </a:solidFill>
              </a:rPr>
              <a:t>of your data</a:t>
            </a:r>
            <a:endParaRPr lang="pt-BR" sz="16000" dirty="0">
              <a:solidFill>
                <a:schemeClr val="tx1"/>
              </a:solidFill>
            </a:endParaRP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pPr marL="0" marR="0" lvl="0" indent="0" algn="l" defTabSz="1371984"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chemeClr val="tx1"/>
                </a:solidFill>
                <a:effectLst/>
                <a:uLnTx/>
                <a:uFillTx/>
                <a:latin typeface="IBM Plex Sans" panose="020B0503050203000203" pitchFamily="34" charset="0"/>
                <a:ea typeface="+mn-ea"/>
                <a:cs typeface="+mn-cs"/>
              </a:rPr>
              <a:t>IBM </a:t>
            </a:r>
            <a:r>
              <a:rPr kumimoji="0" lang="pt-BR" sz="1200" b="0" i="0" u="none" strike="noStrike" kern="1200" cap="none" spc="0" normalizeH="0" baseline="0" noProof="0" dirty="0" err="1">
                <a:ln>
                  <a:noFill/>
                </a:ln>
                <a:solidFill>
                  <a:schemeClr val="tx1"/>
                </a:solidFill>
                <a:effectLst/>
                <a:uLnTx/>
                <a:uFillTx/>
                <a:latin typeface="IBM Plex Sans" panose="020B0503050203000203" pitchFamily="34" charset="0"/>
                <a:ea typeface="+mn-ea"/>
                <a:cs typeface="+mn-cs"/>
              </a:rPr>
              <a:t>Volunteers</a:t>
            </a:r>
            <a:r>
              <a:rPr kumimoji="0" lang="pt-BR" sz="1200" b="0" i="0" u="none" strike="noStrike" kern="1200" cap="none" spc="0" normalizeH="0" baseline="0" noProof="0" dirty="0">
                <a:ln>
                  <a:noFill/>
                </a:ln>
                <a:solidFill>
                  <a:schemeClr val="tx1"/>
                </a:solidFill>
                <a:effectLst/>
                <a:uLnTx/>
                <a:uFillTx/>
                <a:latin typeface="IBM Plex Sans" panose="020B0503050203000203" pitchFamily="34" charset="0"/>
                <a:ea typeface="+mn-ea"/>
                <a:cs typeface="+mn-cs"/>
              </a:rPr>
              <a:t> / </a:t>
            </a:r>
            <a:r>
              <a:rPr kumimoji="0" lang="pt-BR" sz="1200" b="0" i="0" u="none" strike="noStrike" kern="1200" cap="none" spc="0" normalizeH="0" baseline="0" noProof="0" dirty="0" err="1">
                <a:ln>
                  <a:noFill/>
                </a:ln>
                <a:solidFill>
                  <a:schemeClr val="tx1"/>
                </a:solidFill>
                <a:effectLst/>
                <a:uLnTx/>
                <a:uFillTx/>
                <a:latin typeface="IBM Plex Sans" panose="020B0503050203000203" pitchFamily="34" charset="0"/>
                <a:ea typeface="+mn-ea"/>
                <a:cs typeface="+mn-cs"/>
              </a:rPr>
              <a:t>Activity</a:t>
            </a:r>
            <a:r>
              <a:rPr kumimoji="0" lang="pt-BR" sz="1200" b="0" i="0" u="none" strike="noStrike" kern="1200" cap="none" spc="0" normalizeH="0" baseline="0" noProof="0" dirty="0">
                <a:ln>
                  <a:noFill/>
                </a:ln>
                <a:solidFill>
                  <a:schemeClr val="tx1"/>
                </a:solidFill>
                <a:effectLst/>
                <a:uLnTx/>
                <a:uFillTx/>
                <a:latin typeface="IBM Plex Sans" panose="020B0503050203000203" pitchFamily="34" charset="0"/>
                <a:ea typeface="+mn-ea"/>
                <a:cs typeface="+mn-cs"/>
              </a:rPr>
              <a:t> Kit / </a:t>
            </a:r>
            <a:r>
              <a:rPr kumimoji="0" lang="pt-BR" sz="1200" b="0" i="0" u="none" strike="noStrike" kern="1200" cap="none" spc="0" normalizeH="0" baseline="0" noProof="0" dirty="0" err="1">
                <a:ln>
                  <a:noFill/>
                </a:ln>
                <a:solidFill>
                  <a:schemeClr val="tx1"/>
                </a:solidFill>
                <a:effectLst/>
                <a:uLnTx/>
                <a:uFillTx/>
                <a:latin typeface="IBM Plex Sans" panose="020B0503050203000203" pitchFamily="34" charset="0"/>
                <a:ea typeface="+mn-ea"/>
                <a:cs typeface="+mn-cs"/>
              </a:rPr>
              <a:t>Cybersecurity</a:t>
            </a:r>
            <a:r>
              <a:rPr kumimoji="0" lang="pt-BR" sz="1200" b="0" i="0" u="none" strike="noStrike" kern="1200" cap="none" spc="0" normalizeH="0" baseline="0" noProof="0" dirty="0">
                <a:ln>
                  <a:noFill/>
                </a:ln>
                <a:solidFill>
                  <a:schemeClr val="tx1"/>
                </a:solidFill>
                <a:effectLst/>
                <a:uLnTx/>
                <a:uFillTx/>
                <a:latin typeface="IBM Plex Sans" panose="020B0503050203000203" pitchFamily="34" charset="0"/>
                <a:ea typeface="+mn-ea"/>
                <a:cs typeface="+mn-cs"/>
              </a:rPr>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pPr marL="0" marR="0" lvl="0" indent="0" algn="r" defTabSz="1372378" rtl="0" eaLnBrk="1" fontAlgn="auto" latinLnBrk="0" hangingPunct="1">
              <a:lnSpc>
                <a:spcPct val="100000"/>
              </a:lnSpc>
              <a:spcBef>
                <a:spcPts val="0"/>
              </a:spcBef>
              <a:spcAft>
                <a:spcPts val="0"/>
              </a:spcAft>
              <a:buClrTx/>
              <a:buSzTx/>
              <a:buFontTx/>
              <a:buNone/>
              <a:tabLst/>
              <a:defRPr/>
            </a:pPr>
            <a:fld id="{59395FB3-9C97-154F-86B2-7E381B951268}" type="slidenum">
              <a:rPr kumimoji="0" lang="en-US" sz="1200" b="0" i="0" u="none" strike="noStrike" kern="1200" cap="none" spc="0" normalizeH="0" baseline="0" noProof="0" smtClean="0">
                <a:ln>
                  <a:noFill/>
                </a:ln>
                <a:solidFill>
                  <a:schemeClr val="tx1"/>
                </a:solidFill>
                <a:effectLst/>
                <a:uLnTx/>
                <a:uFillTx/>
                <a:latin typeface="IBM Plex Sans" panose="020B0503050203000203" pitchFamily="34" charset="0"/>
                <a:ea typeface="+mn-ea"/>
                <a:cs typeface="+mn-cs"/>
              </a:rPr>
              <a:pPr marL="0" marR="0" lvl="0" indent="0" algn="r" defTabSz="137237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chemeClr val="tx1"/>
              </a:solidFill>
              <a:effectLst/>
              <a:uLnTx/>
              <a:uFillTx/>
              <a:latin typeface="IBM Plex Sans" panose="020B0503050203000203" pitchFamily="34" charset="0"/>
              <a:ea typeface="+mn-ea"/>
              <a:cs typeface="+mn-cs"/>
            </a:endParaRPr>
          </a:p>
        </p:txBody>
      </p:sp>
      <p:sp>
        <p:nvSpPr>
          <p:cNvPr id="7" name="Espaço Reservado para Rodapé 2">
            <a:extLst>
              <a:ext uri="{FF2B5EF4-FFF2-40B4-BE49-F238E27FC236}">
                <a16:creationId xmlns:a16="http://schemas.microsoft.com/office/drawing/2014/main" id="{042B102F-01E7-4CB0-AB3E-6667FC998235}"/>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408BFC"/>
                </a:solidFill>
              </a:rPr>
              <a:t>Taking control of your data</a:t>
            </a:r>
            <a:endParaRPr lang="en-US" sz="1600" dirty="0">
              <a:solidFill>
                <a:srgbClr val="408BFC"/>
              </a:solidFill>
            </a:endParaRPr>
          </a:p>
        </p:txBody>
      </p:sp>
    </p:spTree>
    <p:extLst>
      <p:ext uri="{BB962C8B-B14F-4D97-AF65-F5344CB8AC3E}">
        <p14:creationId xmlns:p14="http://schemas.microsoft.com/office/powerpoint/2010/main" val="1892409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E0B3D-CE87-3440-B1EE-B132E55C8F30}"/>
              </a:ext>
            </a:extLst>
          </p:cNvPr>
          <p:cNvSpPr>
            <a:spLocks noGrp="1"/>
          </p:cNvSpPr>
          <p:nvPr>
            <p:ph type="title"/>
          </p:nvPr>
        </p:nvSpPr>
        <p:spPr>
          <a:xfrm>
            <a:off x="420624" y="1309688"/>
            <a:ext cx="8284464" cy="1601682"/>
          </a:xfrm>
        </p:spPr>
        <p:txBody>
          <a:bodyPr/>
          <a:lstStyle/>
          <a:p>
            <a:r>
              <a:rPr lang="pt-BR" sz="9600" b="1" dirty="0">
                <a:solidFill>
                  <a:schemeClr val="bg1"/>
                </a:solidFill>
              </a:rPr>
              <a:t>How data</a:t>
            </a:r>
            <a:br>
              <a:rPr lang="pt-BR" sz="9600" b="1" dirty="0">
                <a:solidFill>
                  <a:schemeClr val="bg1"/>
                </a:solidFill>
              </a:rPr>
            </a:br>
            <a:r>
              <a:rPr lang="pt-BR" sz="9600" b="1" dirty="0">
                <a:solidFill>
                  <a:schemeClr val="bg1"/>
                </a:solidFill>
              </a:rPr>
              <a:t>is shared</a:t>
            </a:r>
          </a:p>
        </p:txBody>
      </p:sp>
      <p:sp>
        <p:nvSpPr>
          <p:cNvPr id="5" name="Espaço Reservado para Rodapé 4">
            <a:extLst>
              <a:ext uri="{FF2B5EF4-FFF2-40B4-BE49-F238E27FC236}">
                <a16:creationId xmlns:a16="http://schemas.microsoft.com/office/drawing/2014/main" id="{3583DB14-9CAB-414C-9ABE-2740F7B48B06}"/>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p:txBody>
          <a:bodyPr/>
          <a:lstStyle/>
          <a:p>
            <a:fld id="{59395FB3-9C97-154F-86B2-7E381B951268}" type="slidenum">
              <a:rPr lang="en-US" smtClean="0"/>
              <a:pPr/>
              <a:t>33</a:t>
            </a:fld>
            <a:endParaRPr lang="en-US" dirty="0"/>
          </a:p>
        </p:txBody>
      </p:sp>
      <p:sp>
        <p:nvSpPr>
          <p:cNvPr id="3" name="Espaço Reservado para Texto 2">
            <a:extLst>
              <a:ext uri="{FF2B5EF4-FFF2-40B4-BE49-F238E27FC236}">
                <a16:creationId xmlns:a16="http://schemas.microsoft.com/office/drawing/2014/main" id="{490A325E-A8BB-BA43-9FA0-36081421E59E}"/>
              </a:ext>
            </a:extLst>
          </p:cNvPr>
          <p:cNvSpPr>
            <a:spLocks noGrp="1"/>
          </p:cNvSpPr>
          <p:nvPr>
            <p:ph type="body" sz="quarter" idx="13"/>
          </p:nvPr>
        </p:nvSpPr>
        <p:spPr>
          <a:xfrm>
            <a:off x="9601066" y="1595992"/>
            <a:ext cx="8229600" cy="614502"/>
          </a:xfrm>
        </p:spPr>
        <p:txBody>
          <a:bodyPr/>
          <a:lstStyle/>
          <a:p>
            <a:r>
              <a:rPr lang="pt-BR" dirty="0">
                <a:solidFill>
                  <a:schemeClr val="bg1"/>
                </a:solidFill>
              </a:rPr>
              <a:t>Company to company</a:t>
            </a:r>
          </a:p>
        </p:txBody>
      </p:sp>
      <p:sp>
        <p:nvSpPr>
          <p:cNvPr id="7" name="Espaço Reservado para Texto 2">
            <a:extLst>
              <a:ext uri="{FF2B5EF4-FFF2-40B4-BE49-F238E27FC236}">
                <a16:creationId xmlns:a16="http://schemas.microsoft.com/office/drawing/2014/main" id="{FBC621DC-9D7F-4537-90EC-A2CFDD3F68AC}"/>
              </a:ext>
            </a:extLst>
          </p:cNvPr>
          <p:cNvSpPr txBox="1">
            <a:spLocks/>
          </p:cNvSpPr>
          <p:nvPr/>
        </p:nvSpPr>
        <p:spPr>
          <a:xfrm>
            <a:off x="9601200" y="4201712"/>
            <a:ext cx="8229600" cy="614502"/>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tx1"/>
              </a:buClr>
              <a:buSzPct val="100000"/>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03230" indent="0" algn="l" rtl="0" eaLnBrk="1" fontAlgn="base" hangingPunct="1">
              <a:lnSpc>
                <a:spcPct val="100000"/>
              </a:lnSpc>
              <a:spcBef>
                <a:spcPts val="2200"/>
              </a:spcBef>
              <a:spcAft>
                <a:spcPct val="0"/>
              </a:spcAft>
              <a:buClr>
                <a:schemeClr val="tx1"/>
              </a:buClr>
              <a:buSzPct val="100000"/>
              <a:buFont typeface="Arial" panose="020B0604020202020204" pitchFamily="34" charset="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69962" indent="0" algn="l" rtl="0" eaLnBrk="1" fontAlgn="base" hangingPunct="1">
              <a:lnSpc>
                <a:spcPct val="100000"/>
              </a:lnSpc>
              <a:spcBef>
                <a:spcPts val="2200"/>
              </a:spcBef>
              <a:spcAft>
                <a:spcPct val="0"/>
              </a:spcAft>
              <a:buClr>
                <a:schemeClr val="tx1"/>
              </a:buClr>
              <a:buSzPct val="100000"/>
              <a:buFont typeface=".AppleSystemUIFont" charset="-120"/>
              <a:buNone/>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263666" indent="0" algn="l" rtl="0" eaLnBrk="1" fontAlgn="base" hangingPunct="1">
              <a:lnSpc>
                <a:spcPct val="100000"/>
              </a:lnSpc>
              <a:spcBef>
                <a:spcPts val="2200"/>
              </a:spcBef>
              <a:spcAft>
                <a:spcPct val="0"/>
              </a:spcAft>
              <a:buClr>
                <a:schemeClr val="tx1"/>
              </a:buClr>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solidFill>
                  <a:schemeClr val="bg1"/>
                </a:solidFill>
              </a:rPr>
              <a:t>Taking control of your data</a:t>
            </a:r>
          </a:p>
        </p:txBody>
      </p:sp>
      <p:sp>
        <p:nvSpPr>
          <p:cNvPr id="8" name="Espaço Reservado para Texto 2">
            <a:extLst>
              <a:ext uri="{FF2B5EF4-FFF2-40B4-BE49-F238E27FC236}">
                <a16:creationId xmlns:a16="http://schemas.microsoft.com/office/drawing/2014/main" id="{9AE06E35-ED68-408C-AF90-5113F676F043}"/>
              </a:ext>
            </a:extLst>
          </p:cNvPr>
          <p:cNvSpPr txBox="1">
            <a:spLocks/>
          </p:cNvSpPr>
          <p:nvPr/>
        </p:nvSpPr>
        <p:spPr>
          <a:xfrm>
            <a:off x="9601200" y="6698127"/>
            <a:ext cx="8229600" cy="614502"/>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tx1"/>
              </a:buClr>
              <a:buSzPct val="100000"/>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03230" indent="0" algn="l" rtl="0" eaLnBrk="1" fontAlgn="base" hangingPunct="1">
              <a:lnSpc>
                <a:spcPct val="100000"/>
              </a:lnSpc>
              <a:spcBef>
                <a:spcPts val="2200"/>
              </a:spcBef>
              <a:spcAft>
                <a:spcPct val="0"/>
              </a:spcAft>
              <a:buClr>
                <a:schemeClr val="tx1"/>
              </a:buClr>
              <a:buSzPct val="100000"/>
              <a:buFont typeface="Arial" panose="020B0604020202020204" pitchFamily="34" charset="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69962" indent="0" algn="l" rtl="0" eaLnBrk="1" fontAlgn="base" hangingPunct="1">
              <a:lnSpc>
                <a:spcPct val="100000"/>
              </a:lnSpc>
              <a:spcBef>
                <a:spcPts val="2200"/>
              </a:spcBef>
              <a:spcAft>
                <a:spcPct val="0"/>
              </a:spcAft>
              <a:buClr>
                <a:schemeClr val="tx1"/>
              </a:buClr>
              <a:buSzPct val="100000"/>
              <a:buFont typeface=".AppleSystemUIFont" charset="-120"/>
              <a:buNone/>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263666" indent="0" algn="l" rtl="0" eaLnBrk="1" fontAlgn="base" hangingPunct="1">
              <a:lnSpc>
                <a:spcPct val="100000"/>
              </a:lnSpc>
              <a:spcBef>
                <a:spcPts val="2200"/>
              </a:spcBef>
              <a:spcAft>
                <a:spcPct val="0"/>
              </a:spcAft>
              <a:buClr>
                <a:schemeClr val="tx1"/>
              </a:buClr>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solidFill>
                  <a:schemeClr val="bg1"/>
                </a:solidFill>
              </a:rPr>
              <a:t>Careers in cybersecurity</a:t>
            </a:r>
          </a:p>
          <a:p>
            <a:pPr defTabSz="914400"/>
            <a:endParaRPr lang="pt-BR" kern="0" dirty="0">
              <a:solidFill>
                <a:schemeClr val="bg1"/>
              </a:solidFill>
            </a:endParaRPr>
          </a:p>
        </p:txBody>
      </p:sp>
      <p:pic>
        <p:nvPicPr>
          <p:cNvPr id="11" name="Graphic 10">
            <a:extLst>
              <a:ext uri="{FF2B5EF4-FFF2-40B4-BE49-F238E27FC236}">
                <a16:creationId xmlns:a16="http://schemas.microsoft.com/office/drawing/2014/main" id="{99FA97B2-1D2A-4600-B401-528C183F98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066" y="2398991"/>
            <a:ext cx="1216443" cy="1216443"/>
          </a:xfrm>
          <a:prstGeom prst="rect">
            <a:avLst/>
          </a:prstGeom>
        </p:spPr>
      </p:pic>
      <p:pic>
        <p:nvPicPr>
          <p:cNvPr id="12" name="Graphic 11">
            <a:extLst>
              <a:ext uri="{FF2B5EF4-FFF2-40B4-BE49-F238E27FC236}">
                <a16:creationId xmlns:a16="http://schemas.microsoft.com/office/drawing/2014/main" id="{BFFCBF00-BCA9-4373-8957-65C8C50C20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73202" y="4995274"/>
            <a:ext cx="1271742" cy="1189694"/>
          </a:xfrm>
          <a:prstGeom prst="rect">
            <a:avLst/>
          </a:prstGeom>
        </p:spPr>
      </p:pic>
      <p:pic>
        <p:nvPicPr>
          <p:cNvPr id="13" name="Graphic 12">
            <a:extLst>
              <a:ext uri="{FF2B5EF4-FFF2-40B4-BE49-F238E27FC236}">
                <a16:creationId xmlns:a16="http://schemas.microsoft.com/office/drawing/2014/main" id="{17251758-809E-44E1-B1AD-F300393355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73202" y="2427523"/>
            <a:ext cx="1216443" cy="1216443"/>
          </a:xfrm>
          <a:prstGeom prst="rect">
            <a:avLst/>
          </a:prstGeom>
        </p:spPr>
      </p:pic>
      <p:grpSp>
        <p:nvGrpSpPr>
          <p:cNvPr id="18" name="Group 17">
            <a:extLst>
              <a:ext uri="{FF2B5EF4-FFF2-40B4-BE49-F238E27FC236}">
                <a16:creationId xmlns:a16="http://schemas.microsoft.com/office/drawing/2014/main" id="{5F8EBB71-CF21-47BD-B4D4-BFD08FBF8135}"/>
              </a:ext>
            </a:extLst>
          </p:cNvPr>
          <p:cNvGrpSpPr/>
          <p:nvPr/>
        </p:nvGrpSpPr>
        <p:grpSpPr>
          <a:xfrm>
            <a:off x="11525077" y="2692125"/>
            <a:ext cx="2034647" cy="687555"/>
            <a:chOff x="11772279" y="2631501"/>
            <a:chExt cx="2034647" cy="687555"/>
          </a:xfrm>
        </p:grpSpPr>
        <p:pic>
          <p:nvPicPr>
            <p:cNvPr id="16" name="Graphic 15">
              <a:extLst>
                <a:ext uri="{FF2B5EF4-FFF2-40B4-BE49-F238E27FC236}">
                  <a16:creationId xmlns:a16="http://schemas.microsoft.com/office/drawing/2014/main" id="{32EA6935-F8AF-4824-8FDD-4361FC1A99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12036723" y="2367057"/>
              <a:ext cx="687555" cy="1216443"/>
            </a:xfrm>
            <a:prstGeom prst="rect">
              <a:avLst/>
            </a:prstGeom>
          </p:spPr>
        </p:pic>
        <p:pic>
          <p:nvPicPr>
            <p:cNvPr id="17" name="Graphic 16">
              <a:extLst>
                <a:ext uri="{FF2B5EF4-FFF2-40B4-BE49-F238E27FC236}">
                  <a16:creationId xmlns:a16="http://schemas.microsoft.com/office/drawing/2014/main" id="{174C1F90-477A-4F1D-A28E-BA43AE9B89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2854927" y="2367057"/>
              <a:ext cx="687555" cy="1216443"/>
            </a:xfrm>
            <a:prstGeom prst="rect">
              <a:avLst/>
            </a:prstGeom>
          </p:spPr>
        </p:pic>
      </p:grpSp>
      <p:pic>
        <p:nvPicPr>
          <p:cNvPr id="20" name="Graphic 19">
            <a:extLst>
              <a:ext uri="{FF2B5EF4-FFF2-40B4-BE49-F238E27FC236}">
                <a16:creationId xmlns:a16="http://schemas.microsoft.com/office/drawing/2014/main" id="{ECF1F5C7-472E-4ED9-8FB3-805ABD7F3B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064" y="4964021"/>
            <a:ext cx="1216443" cy="1216443"/>
          </a:xfrm>
          <a:prstGeom prst="rect">
            <a:avLst/>
          </a:prstGeom>
        </p:spPr>
      </p:pic>
      <p:grpSp>
        <p:nvGrpSpPr>
          <p:cNvPr id="22" name="Group 21">
            <a:extLst>
              <a:ext uri="{FF2B5EF4-FFF2-40B4-BE49-F238E27FC236}">
                <a16:creationId xmlns:a16="http://schemas.microsoft.com/office/drawing/2014/main" id="{524D4E9B-C0FB-4AF0-B44F-7E918D9150FC}"/>
              </a:ext>
            </a:extLst>
          </p:cNvPr>
          <p:cNvGrpSpPr/>
          <p:nvPr/>
        </p:nvGrpSpPr>
        <p:grpSpPr>
          <a:xfrm>
            <a:off x="11525075" y="5257155"/>
            <a:ext cx="2034647" cy="687555"/>
            <a:chOff x="11772279" y="2631501"/>
            <a:chExt cx="2034647" cy="687555"/>
          </a:xfrm>
        </p:grpSpPr>
        <p:pic>
          <p:nvPicPr>
            <p:cNvPr id="23" name="Graphic 22">
              <a:extLst>
                <a:ext uri="{FF2B5EF4-FFF2-40B4-BE49-F238E27FC236}">
                  <a16:creationId xmlns:a16="http://schemas.microsoft.com/office/drawing/2014/main" id="{F3C6B4F7-8798-482C-A303-C380F6827D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12036723" y="2367057"/>
              <a:ext cx="687555" cy="1216443"/>
            </a:xfrm>
            <a:prstGeom prst="rect">
              <a:avLst/>
            </a:prstGeom>
          </p:spPr>
        </p:pic>
        <p:pic>
          <p:nvPicPr>
            <p:cNvPr id="24" name="Graphic 23">
              <a:extLst>
                <a:ext uri="{FF2B5EF4-FFF2-40B4-BE49-F238E27FC236}">
                  <a16:creationId xmlns:a16="http://schemas.microsoft.com/office/drawing/2014/main" id="{B089E088-E218-4BA1-97D3-22108E06B3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2854927" y="2367057"/>
              <a:ext cx="687555" cy="1216443"/>
            </a:xfrm>
            <a:prstGeom prst="rect">
              <a:avLst/>
            </a:prstGeom>
          </p:spPr>
        </p:pic>
      </p:grpSp>
      <p:pic>
        <p:nvPicPr>
          <p:cNvPr id="25" name="Graphic 24">
            <a:extLst>
              <a:ext uri="{FF2B5EF4-FFF2-40B4-BE49-F238E27FC236}">
                <a16:creationId xmlns:a16="http://schemas.microsoft.com/office/drawing/2014/main" id="{CBFA57AF-741E-4E29-B16D-7B79626998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73338" y="7552330"/>
            <a:ext cx="1271742" cy="1189694"/>
          </a:xfrm>
          <a:prstGeom prst="rect">
            <a:avLst/>
          </a:prstGeom>
        </p:spPr>
      </p:pic>
      <p:grpSp>
        <p:nvGrpSpPr>
          <p:cNvPr id="27" name="Group 26">
            <a:extLst>
              <a:ext uri="{FF2B5EF4-FFF2-40B4-BE49-F238E27FC236}">
                <a16:creationId xmlns:a16="http://schemas.microsoft.com/office/drawing/2014/main" id="{83124BCE-F800-495D-8E45-FA1BAAE7D66D}"/>
              </a:ext>
            </a:extLst>
          </p:cNvPr>
          <p:cNvGrpSpPr/>
          <p:nvPr/>
        </p:nvGrpSpPr>
        <p:grpSpPr>
          <a:xfrm>
            <a:off x="11525211" y="7812904"/>
            <a:ext cx="2034647" cy="690169"/>
            <a:chOff x="11772279" y="2630194"/>
            <a:chExt cx="2034647" cy="690169"/>
          </a:xfrm>
        </p:grpSpPr>
        <p:pic>
          <p:nvPicPr>
            <p:cNvPr id="28" name="Graphic 27">
              <a:extLst>
                <a:ext uri="{FF2B5EF4-FFF2-40B4-BE49-F238E27FC236}">
                  <a16:creationId xmlns:a16="http://schemas.microsoft.com/office/drawing/2014/main" id="{82614559-38EE-4870-99F7-4B334D4F28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12036723" y="2365750"/>
              <a:ext cx="687555" cy="1216443"/>
            </a:xfrm>
            <a:prstGeom prst="rect">
              <a:avLst/>
            </a:prstGeom>
          </p:spPr>
        </p:pic>
        <p:pic>
          <p:nvPicPr>
            <p:cNvPr id="29" name="Graphic 28">
              <a:extLst>
                <a:ext uri="{FF2B5EF4-FFF2-40B4-BE49-F238E27FC236}">
                  <a16:creationId xmlns:a16="http://schemas.microsoft.com/office/drawing/2014/main" id="{71AF2243-A520-4063-9178-AF8E17FD38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2854927" y="2368364"/>
              <a:ext cx="687555" cy="1216443"/>
            </a:xfrm>
            <a:prstGeom prst="rect">
              <a:avLst/>
            </a:prstGeom>
          </p:spPr>
        </p:pic>
      </p:grpSp>
      <p:pic>
        <p:nvPicPr>
          <p:cNvPr id="30" name="Graphic 29">
            <a:extLst>
              <a:ext uri="{FF2B5EF4-FFF2-40B4-BE49-F238E27FC236}">
                <a16:creationId xmlns:a16="http://schemas.microsoft.com/office/drawing/2014/main" id="{81B3060B-0831-4973-A56D-9E12E90192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39989" y="7552330"/>
            <a:ext cx="1271742" cy="1189694"/>
          </a:xfrm>
          <a:prstGeom prst="rect">
            <a:avLst/>
          </a:prstGeom>
        </p:spPr>
      </p:pic>
      <p:sp>
        <p:nvSpPr>
          <p:cNvPr id="26" name="Espaço Reservado para Rodapé 2">
            <a:extLst>
              <a:ext uri="{FF2B5EF4-FFF2-40B4-BE49-F238E27FC236}">
                <a16:creationId xmlns:a16="http://schemas.microsoft.com/office/drawing/2014/main" id="{C73AEC8B-485E-491B-BE58-05123AD615F4}"/>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408BFC"/>
                </a:solidFill>
              </a:rPr>
              <a:t>Taking control of your data</a:t>
            </a:r>
            <a:endParaRPr lang="en-US" sz="1600" dirty="0">
              <a:solidFill>
                <a:srgbClr val="408BFC"/>
              </a:solidFill>
            </a:endParaRPr>
          </a:p>
        </p:txBody>
      </p:sp>
    </p:spTree>
    <p:extLst>
      <p:ext uri="{BB962C8B-B14F-4D97-AF65-F5344CB8AC3E}">
        <p14:creationId xmlns:p14="http://schemas.microsoft.com/office/powerpoint/2010/main" val="1530671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9600" b="1" dirty="0">
                <a:solidFill>
                  <a:srgbClr val="408BFC"/>
                </a:solidFill>
              </a:rPr>
              <a:t>Practice</a:t>
            </a:r>
            <a:br>
              <a:rPr lang="pt-BR" sz="9600" b="1" dirty="0">
                <a:solidFill>
                  <a:srgbClr val="408BFC"/>
                </a:solidFill>
              </a:rPr>
            </a:br>
            <a:r>
              <a:rPr lang="pt-BR" sz="9600" b="1" dirty="0">
                <a:solidFill>
                  <a:srgbClr val="408BFC"/>
                </a:solidFill>
              </a:rPr>
              <a:t>consent</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440" cy="4524341"/>
          </a:xfrm>
        </p:spPr>
        <p:txBody>
          <a:bodyPr/>
          <a:lstStyle/>
          <a:p>
            <a:pPr defTabSz="1371964" hangingPunct="0">
              <a:lnSpc>
                <a:spcPts val="4000"/>
              </a:lnSpc>
              <a:spcBef>
                <a:spcPts val="1600"/>
              </a:spcBef>
            </a:pPr>
            <a:r>
              <a:rPr lang="en-US" dirty="0">
                <a:solidFill>
                  <a:srgbClr val="000000"/>
                </a:solidFill>
                <a:latin typeface="IBM Plex Sans"/>
                <a:sym typeface="IBM Plex Sans"/>
              </a:rPr>
              <a:t>Read terms &amp; conditions</a:t>
            </a:r>
          </a:p>
          <a:p>
            <a:pPr defTabSz="1371964" hangingPunct="0">
              <a:lnSpc>
                <a:spcPts val="4000"/>
              </a:lnSpc>
              <a:spcBef>
                <a:spcPts val="1600"/>
              </a:spcBef>
            </a:pPr>
            <a:r>
              <a:rPr lang="en-US" dirty="0">
                <a:solidFill>
                  <a:srgbClr val="000000"/>
                </a:solidFill>
                <a:latin typeface="IBM Plex Sans"/>
                <a:sym typeface="IBM Plex Sans"/>
              </a:rPr>
              <a:t>Look into app privacy settings</a:t>
            </a:r>
          </a:p>
          <a:p>
            <a:pPr defTabSz="1371964" hangingPunct="0">
              <a:lnSpc>
                <a:spcPts val="4000"/>
              </a:lnSpc>
              <a:spcBef>
                <a:spcPts val="1600"/>
              </a:spcBef>
            </a:pPr>
            <a:r>
              <a:rPr lang="en-US" dirty="0">
                <a:solidFill>
                  <a:srgbClr val="000000"/>
                </a:solidFill>
                <a:latin typeface="IBM Plex Sans"/>
                <a:sym typeface="IBM Plex Sans"/>
              </a:rPr>
              <a:t>Review your location settings</a:t>
            </a:r>
          </a:p>
          <a:p>
            <a:pPr defTabSz="1371964" hangingPunct="0">
              <a:lnSpc>
                <a:spcPts val="4000"/>
              </a:lnSpc>
              <a:spcBef>
                <a:spcPts val="1600"/>
              </a:spcBef>
            </a:pPr>
            <a:r>
              <a:rPr lang="en-US" dirty="0">
                <a:solidFill>
                  <a:srgbClr val="000000"/>
                </a:solidFill>
                <a:latin typeface="IBM Plex Sans"/>
                <a:sym typeface="IBM Plex Sans"/>
              </a:rPr>
              <a:t>Keep your microphone turned off</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34</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408BFC"/>
                </a:solidFill>
              </a:rPr>
              <a:t>Taking control of your data </a:t>
            </a:r>
            <a:r>
              <a:rPr lang="en-US" sz="1600" dirty="0"/>
              <a:t>/ Checklist</a:t>
            </a:r>
          </a:p>
        </p:txBody>
      </p:sp>
      <p:pic>
        <p:nvPicPr>
          <p:cNvPr id="15" name="Graphic 14">
            <a:extLst>
              <a:ext uri="{FF2B5EF4-FFF2-40B4-BE49-F238E27FC236}">
                <a16:creationId xmlns:a16="http://schemas.microsoft.com/office/drawing/2014/main" id="{0C789C06-9247-4247-936F-313F05C80D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1756142"/>
            <a:ext cx="561880" cy="426188"/>
          </a:xfrm>
          <a:prstGeom prst="rect">
            <a:avLst/>
          </a:prstGeom>
        </p:spPr>
      </p:pic>
      <p:pic>
        <p:nvPicPr>
          <p:cNvPr id="17" name="Graphic 16">
            <a:extLst>
              <a:ext uri="{FF2B5EF4-FFF2-40B4-BE49-F238E27FC236}">
                <a16:creationId xmlns:a16="http://schemas.microsoft.com/office/drawing/2014/main" id="{6EB3547B-4374-40FA-B954-E9E96C6B8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2468460"/>
            <a:ext cx="561880" cy="426188"/>
          </a:xfrm>
          <a:prstGeom prst="rect">
            <a:avLst/>
          </a:prstGeom>
        </p:spPr>
      </p:pic>
      <p:pic>
        <p:nvPicPr>
          <p:cNvPr id="18" name="Graphic 17">
            <a:extLst>
              <a:ext uri="{FF2B5EF4-FFF2-40B4-BE49-F238E27FC236}">
                <a16:creationId xmlns:a16="http://schemas.microsoft.com/office/drawing/2014/main" id="{488B133E-7507-4A1B-A9D5-DA19D39E97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3893096"/>
            <a:ext cx="561880" cy="426188"/>
          </a:xfrm>
          <a:prstGeom prst="rect">
            <a:avLst/>
          </a:prstGeom>
        </p:spPr>
      </p:pic>
      <p:pic>
        <p:nvPicPr>
          <p:cNvPr id="19" name="Graphic 18">
            <a:extLst>
              <a:ext uri="{FF2B5EF4-FFF2-40B4-BE49-F238E27FC236}">
                <a16:creationId xmlns:a16="http://schemas.microsoft.com/office/drawing/2014/main" id="{ECEA751E-B2A5-4972-94AA-977AD0C0E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3180778"/>
            <a:ext cx="561880" cy="426188"/>
          </a:xfrm>
          <a:prstGeom prst="rect">
            <a:avLst/>
          </a:prstGeom>
        </p:spPr>
      </p:pic>
    </p:spTree>
    <p:extLst>
      <p:ext uri="{BB962C8B-B14F-4D97-AF65-F5344CB8AC3E}">
        <p14:creationId xmlns:p14="http://schemas.microsoft.com/office/powerpoint/2010/main" val="1068867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en-US" sz="9600" b="1" dirty="0">
                <a:solidFill>
                  <a:srgbClr val="408BFC"/>
                </a:solidFill>
              </a:rPr>
              <a:t>Be mindful about what you’re putting out there</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440" cy="5978492"/>
          </a:xfrm>
        </p:spPr>
        <p:txBody>
          <a:bodyPr/>
          <a:lstStyle/>
          <a:p>
            <a:pPr marL="0" lvl="2" indent="0" defTabSz="1371964" hangingPunct="0">
              <a:lnSpc>
                <a:spcPts val="4000"/>
              </a:lnSpc>
              <a:spcBef>
                <a:spcPts val="1600"/>
              </a:spcBef>
              <a:buNone/>
            </a:pPr>
            <a:r>
              <a:rPr lang="en-US" dirty="0">
                <a:solidFill>
                  <a:srgbClr val="000000"/>
                </a:solidFill>
                <a:latin typeface="IBM Plex Sans"/>
                <a:sym typeface="IBM Plex Sans"/>
              </a:rPr>
              <a:t>What have you consented to sharing?</a:t>
            </a:r>
          </a:p>
          <a:p>
            <a:pPr marL="0" lvl="2" indent="0" defTabSz="1371964" hangingPunct="0">
              <a:lnSpc>
                <a:spcPts val="4000"/>
              </a:lnSpc>
              <a:spcBef>
                <a:spcPts val="1600"/>
              </a:spcBef>
              <a:buNone/>
            </a:pPr>
            <a:r>
              <a:rPr lang="en-US" dirty="0">
                <a:solidFill>
                  <a:srgbClr val="000000"/>
                </a:solidFill>
                <a:latin typeface="IBM Plex Sans"/>
                <a:sym typeface="IBM Plex Sans"/>
              </a:rPr>
              <a:t>How will it be used?</a:t>
            </a:r>
          </a:p>
          <a:p>
            <a:pPr marL="0" lvl="2" indent="0" defTabSz="1371964" hangingPunct="0">
              <a:lnSpc>
                <a:spcPts val="4000"/>
              </a:lnSpc>
              <a:spcBef>
                <a:spcPts val="1600"/>
              </a:spcBef>
              <a:buNone/>
            </a:pPr>
            <a:r>
              <a:rPr lang="en-US" dirty="0">
                <a:solidFill>
                  <a:srgbClr val="000000"/>
                </a:solidFill>
                <a:latin typeface="IBM Plex Sans"/>
                <a:sym typeface="IBM Plex Sans"/>
              </a:rPr>
              <a:t>Is the company trustworthy?</a:t>
            </a:r>
            <a:endParaRPr lang="en-US" dirty="0">
              <a:solidFill>
                <a:srgbClr val="000000"/>
              </a:solidFill>
              <a:latin typeface="Times"/>
              <a:ea typeface="Times"/>
              <a:cs typeface="Times"/>
              <a:sym typeface="Times"/>
            </a:endParaRPr>
          </a:p>
          <a:p>
            <a:pPr marL="0" lvl="2" indent="0" defTabSz="1371964" hangingPunct="0">
              <a:lnSpc>
                <a:spcPts val="4000"/>
              </a:lnSpc>
              <a:spcBef>
                <a:spcPts val="1600"/>
              </a:spcBef>
              <a:buNone/>
            </a:pPr>
            <a:r>
              <a:rPr lang="en-US" dirty="0">
                <a:solidFill>
                  <a:srgbClr val="000000"/>
                </a:solidFill>
                <a:latin typeface="IBM Plex Sans"/>
                <a:sym typeface="IBM Plex Sans"/>
              </a:rPr>
              <a:t>What responsibility does the company take for securing your data?</a:t>
            </a:r>
          </a:p>
          <a:p>
            <a:pPr marL="0" lvl="2" indent="0" defTabSz="1371964" hangingPunct="0">
              <a:lnSpc>
                <a:spcPts val="4000"/>
              </a:lnSpc>
              <a:spcBef>
                <a:spcPts val="1600"/>
              </a:spcBef>
              <a:buNone/>
            </a:pPr>
            <a:r>
              <a:rPr lang="en-US" dirty="0">
                <a:solidFill>
                  <a:srgbClr val="000000"/>
                </a:solidFill>
                <a:latin typeface="IBM Plex Sans"/>
                <a:sym typeface="IBM Plex Sans"/>
              </a:rPr>
              <a:t>Are you able to request your data that </a:t>
            </a:r>
            <a:br>
              <a:rPr lang="en-US" dirty="0">
                <a:solidFill>
                  <a:srgbClr val="000000"/>
                </a:solidFill>
                <a:latin typeface="IBM Plex Sans"/>
                <a:sym typeface="IBM Plex Sans"/>
              </a:rPr>
            </a:br>
            <a:r>
              <a:rPr lang="en-US" dirty="0">
                <a:solidFill>
                  <a:srgbClr val="000000"/>
                </a:solidFill>
                <a:latin typeface="IBM Plex Sans"/>
                <a:sym typeface="IBM Plex Sans"/>
              </a:rPr>
              <a:t>is being held?</a:t>
            </a:r>
          </a:p>
          <a:p>
            <a:pPr marL="0" lvl="2" indent="0" defTabSz="1371964" hangingPunct="0">
              <a:lnSpc>
                <a:spcPts val="4000"/>
              </a:lnSpc>
              <a:spcBef>
                <a:spcPts val="1600"/>
              </a:spcBef>
              <a:buNone/>
            </a:pPr>
            <a:r>
              <a:rPr lang="en-US" dirty="0">
                <a:solidFill>
                  <a:srgbClr val="000000"/>
                </a:solidFill>
                <a:latin typeface="IBM Plex Sans"/>
                <a:sym typeface="IBM Plex Sans"/>
              </a:rPr>
              <a:t>Are you able to delete your data?</a:t>
            </a:r>
            <a:endParaRPr lang="en-US" dirty="0">
              <a:solidFill>
                <a:srgbClr val="000000"/>
              </a:solidFill>
              <a:latin typeface="Times"/>
              <a:ea typeface="Times"/>
              <a:cs typeface="Times"/>
              <a:sym typeface="Times"/>
            </a:endParaRP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35</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408BFC"/>
                </a:solidFill>
              </a:rPr>
              <a:t>Taking control of your data </a:t>
            </a:r>
            <a:r>
              <a:rPr lang="en-US" sz="1600" dirty="0"/>
              <a:t>/ Checklist</a:t>
            </a:r>
          </a:p>
        </p:txBody>
      </p:sp>
      <p:pic>
        <p:nvPicPr>
          <p:cNvPr id="15" name="Graphic 14">
            <a:extLst>
              <a:ext uri="{FF2B5EF4-FFF2-40B4-BE49-F238E27FC236}">
                <a16:creationId xmlns:a16="http://schemas.microsoft.com/office/drawing/2014/main" id="{0C789C06-9247-4247-936F-313F05C80D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1756142"/>
            <a:ext cx="561880" cy="426188"/>
          </a:xfrm>
          <a:prstGeom prst="rect">
            <a:avLst/>
          </a:prstGeom>
        </p:spPr>
      </p:pic>
      <p:pic>
        <p:nvPicPr>
          <p:cNvPr id="17" name="Graphic 16">
            <a:extLst>
              <a:ext uri="{FF2B5EF4-FFF2-40B4-BE49-F238E27FC236}">
                <a16:creationId xmlns:a16="http://schemas.microsoft.com/office/drawing/2014/main" id="{6EB3547B-4374-40FA-B954-E9E96C6B8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2468460"/>
            <a:ext cx="561880" cy="426188"/>
          </a:xfrm>
          <a:prstGeom prst="rect">
            <a:avLst/>
          </a:prstGeom>
        </p:spPr>
      </p:pic>
      <p:pic>
        <p:nvPicPr>
          <p:cNvPr id="18" name="Graphic 17">
            <a:extLst>
              <a:ext uri="{FF2B5EF4-FFF2-40B4-BE49-F238E27FC236}">
                <a16:creationId xmlns:a16="http://schemas.microsoft.com/office/drawing/2014/main" id="{488B133E-7507-4A1B-A9D5-DA19D39E97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3893096"/>
            <a:ext cx="561880" cy="426188"/>
          </a:xfrm>
          <a:prstGeom prst="rect">
            <a:avLst/>
          </a:prstGeom>
        </p:spPr>
      </p:pic>
      <p:pic>
        <p:nvPicPr>
          <p:cNvPr id="19" name="Graphic 18">
            <a:extLst>
              <a:ext uri="{FF2B5EF4-FFF2-40B4-BE49-F238E27FC236}">
                <a16:creationId xmlns:a16="http://schemas.microsoft.com/office/drawing/2014/main" id="{ECEA751E-B2A5-4972-94AA-977AD0C0E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3180778"/>
            <a:ext cx="561880" cy="426188"/>
          </a:xfrm>
          <a:prstGeom prst="rect">
            <a:avLst/>
          </a:prstGeom>
        </p:spPr>
      </p:pic>
      <p:pic>
        <p:nvPicPr>
          <p:cNvPr id="11" name="Graphic 10">
            <a:extLst>
              <a:ext uri="{FF2B5EF4-FFF2-40B4-BE49-F238E27FC236}">
                <a16:creationId xmlns:a16="http://schemas.microsoft.com/office/drawing/2014/main" id="{C832C886-615A-4AD4-A52E-5FCC388DD5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5114393"/>
            <a:ext cx="561880" cy="426188"/>
          </a:xfrm>
          <a:prstGeom prst="rect">
            <a:avLst/>
          </a:prstGeom>
        </p:spPr>
      </p:pic>
      <p:pic>
        <p:nvPicPr>
          <p:cNvPr id="14" name="Graphic 13">
            <a:extLst>
              <a:ext uri="{FF2B5EF4-FFF2-40B4-BE49-F238E27FC236}">
                <a16:creationId xmlns:a16="http://schemas.microsoft.com/office/drawing/2014/main" id="{00E60A02-9C01-4478-B348-ACE0CE88E7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6358019"/>
            <a:ext cx="561880" cy="426188"/>
          </a:xfrm>
          <a:prstGeom prst="rect">
            <a:avLst/>
          </a:prstGeom>
        </p:spPr>
      </p:pic>
    </p:spTree>
    <p:extLst>
      <p:ext uri="{BB962C8B-B14F-4D97-AF65-F5344CB8AC3E}">
        <p14:creationId xmlns:p14="http://schemas.microsoft.com/office/powerpoint/2010/main" val="79408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en-US" sz="9600" b="1" dirty="0">
                <a:solidFill>
                  <a:srgbClr val="408BFC"/>
                </a:solidFill>
              </a:rPr>
              <a:t>Ask how </a:t>
            </a:r>
            <a:br>
              <a:rPr lang="en-US" sz="9600" b="1" dirty="0">
                <a:solidFill>
                  <a:srgbClr val="408BFC"/>
                </a:solidFill>
              </a:rPr>
            </a:br>
            <a:r>
              <a:rPr lang="en-US" sz="9600" b="1" dirty="0">
                <a:solidFill>
                  <a:srgbClr val="408BFC"/>
                </a:solidFill>
              </a:rPr>
              <a:t>your data </a:t>
            </a:r>
            <a:br>
              <a:rPr lang="en-US" sz="9600" b="1" dirty="0">
                <a:solidFill>
                  <a:srgbClr val="408BFC"/>
                </a:solidFill>
              </a:rPr>
            </a:br>
            <a:r>
              <a:rPr lang="en-US" sz="9600" b="1" dirty="0">
                <a:solidFill>
                  <a:srgbClr val="408BFC"/>
                </a:solidFill>
              </a:rPr>
              <a:t>will be used</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440" cy="5978492"/>
          </a:xfrm>
        </p:spPr>
        <p:txBody>
          <a:bodyPr/>
          <a:lstStyle/>
          <a:p>
            <a:pPr marL="0" lvl="2" indent="0" defTabSz="1371964" hangingPunct="0">
              <a:lnSpc>
                <a:spcPts val="4000"/>
              </a:lnSpc>
              <a:spcBef>
                <a:spcPts val="1600"/>
              </a:spcBef>
              <a:buNone/>
            </a:pPr>
            <a:r>
              <a:rPr lang="en-US" dirty="0">
                <a:solidFill>
                  <a:srgbClr val="000000"/>
                </a:solidFill>
                <a:latin typeface="IBM Plex Sans"/>
                <a:sym typeface="IBM Plex Sans"/>
              </a:rPr>
              <a:t>Hospitals</a:t>
            </a:r>
          </a:p>
          <a:p>
            <a:pPr marL="0" lvl="2" indent="0" defTabSz="1371964" hangingPunct="0">
              <a:lnSpc>
                <a:spcPts val="4000"/>
              </a:lnSpc>
              <a:spcBef>
                <a:spcPts val="1600"/>
              </a:spcBef>
              <a:buNone/>
            </a:pPr>
            <a:r>
              <a:rPr lang="en-US" dirty="0">
                <a:solidFill>
                  <a:srgbClr val="000000"/>
                </a:solidFill>
                <a:latin typeface="IBM Plex Sans"/>
                <a:sym typeface="IBM Plex Sans"/>
              </a:rPr>
              <a:t>Insurance companies</a:t>
            </a:r>
          </a:p>
          <a:p>
            <a:pPr marL="0" lvl="2" indent="0" defTabSz="1371964" hangingPunct="0">
              <a:lnSpc>
                <a:spcPts val="4000"/>
              </a:lnSpc>
              <a:spcBef>
                <a:spcPts val="1600"/>
              </a:spcBef>
              <a:buNone/>
            </a:pPr>
            <a:r>
              <a:rPr lang="en-US" dirty="0">
                <a:solidFill>
                  <a:srgbClr val="000000"/>
                </a:solidFill>
                <a:latin typeface="IBM Plex Sans"/>
                <a:sym typeface="IBM Plex Sans"/>
              </a:rPr>
              <a:t>Retailers</a:t>
            </a:r>
          </a:p>
          <a:p>
            <a:pPr marL="0" lvl="2" indent="0" defTabSz="1371964" hangingPunct="0">
              <a:lnSpc>
                <a:spcPts val="4000"/>
              </a:lnSpc>
              <a:spcBef>
                <a:spcPts val="1600"/>
              </a:spcBef>
              <a:buNone/>
            </a:pPr>
            <a:r>
              <a:rPr lang="en-US" dirty="0">
                <a:solidFill>
                  <a:srgbClr val="000000"/>
                </a:solidFill>
                <a:latin typeface="IBM Plex Sans"/>
                <a:sym typeface="IBM Plex Sans"/>
              </a:rPr>
              <a:t>Mobile apps</a:t>
            </a:r>
          </a:p>
          <a:p>
            <a:pPr marL="0" lvl="2" indent="0" defTabSz="1371964" hangingPunct="0">
              <a:lnSpc>
                <a:spcPts val="4000"/>
              </a:lnSpc>
              <a:spcBef>
                <a:spcPts val="1600"/>
              </a:spcBef>
              <a:buNone/>
            </a:pPr>
            <a:r>
              <a:rPr lang="en-US" dirty="0">
                <a:solidFill>
                  <a:srgbClr val="000000"/>
                </a:solidFill>
                <a:latin typeface="IBM Plex Sans"/>
                <a:sym typeface="IBM Plex Sans"/>
              </a:rPr>
              <a:t>Banking</a:t>
            </a:r>
          </a:p>
          <a:p>
            <a:pPr marL="0" lvl="2" indent="0" defTabSz="1371964" hangingPunct="0">
              <a:lnSpc>
                <a:spcPts val="4000"/>
              </a:lnSpc>
              <a:spcBef>
                <a:spcPts val="1600"/>
              </a:spcBef>
              <a:buNone/>
            </a:pPr>
            <a:r>
              <a:rPr lang="en-US" dirty="0">
                <a:solidFill>
                  <a:srgbClr val="000000"/>
                </a:solidFill>
                <a:latin typeface="IBM Plex Sans"/>
                <a:sym typeface="IBM Plex Sans"/>
              </a:rPr>
              <a:t>At work</a:t>
            </a:r>
            <a:endParaRPr lang="en-US" sz="2400" dirty="0">
              <a:solidFill>
                <a:srgbClr val="000000"/>
              </a:solidFill>
              <a:latin typeface="Times"/>
              <a:ea typeface="Times"/>
              <a:cs typeface="Times"/>
              <a:sym typeface="Times"/>
            </a:endParaRP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36</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408BFC"/>
                </a:solidFill>
              </a:rPr>
              <a:t>Taking control of your data </a:t>
            </a:r>
            <a:r>
              <a:rPr lang="en-US" sz="1600" dirty="0"/>
              <a:t>/ Checklist</a:t>
            </a:r>
          </a:p>
        </p:txBody>
      </p:sp>
      <p:pic>
        <p:nvPicPr>
          <p:cNvPr id="15" name="Graphic 14">
            <a:extLst>
              <a:ext uri="{FF2B5EF4-FFF2-40B4-BE49-F238E27FC236}">
                <a16:creationId xmlns:a16="http://schemas.microsoft.com/office/drawing/2014/main" id="{0C789C06-9247-4247-936F-313F05C80D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1756142"/>
            <a:ext cx="561880" cy="426188"/>
          </a:xfrm>
          <a:prstGeom prst="rect">
            <a:avLst/>
          </a:prstGeom>
        </p:spPr>
      </p:pic>
      <p:pic>
        <p:nvPicPr>
          <p:cNvPr id="17" name="Graphic 16">
            <a:extLst>
              <a:ext uri="{FF2B5EF4-FFF2-40B4-BE49-F238E27FC236}">
                <a16:creationId xmlns:a16="http://schemas.microsoft.com/office/drawing/2014/main" id="{6EB3547B-4374-40FA-B954-E9E96C6B8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2468460"/>
            <a:ext cx="561880" cy="426188"/>
          </a:xfrm>
          <a:prstGeom prst="rect">
            <a:avLst/>
          </a:prstGeom>
        </p:spPr>
      </p:pic>
      <p:pic>
        <p:nvPicPr>
          <p:cNvPr id="18" name="Graphic 17">
            <a:extLst>
              <a:ext uri="{FF2B5EF4-FFF2-40B4-BE49-F238E27FC236}">
                <a16:creationId xmlns:a16="http://schemas.microsoft.com/office/drawing/2014/main" id="{488B133E-7507-4A1B-A9D5-DA19D39E97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3893096"/>
            <a:ext cx="561880" cy="426188"/>
          </a:xfrm>
          <a:prstGeom prst="rect">
            <a:avLst/>
          </a:prstGeom>
        </p:spPr>
      </p:pic>
      <p:pic>
        <p:nvPicPr>
          <p:cNvPr id="19" name="Graphic 18">
            <a:extLst>
              <a:ext uri="{FF2B5EF4-FFF2-40B4-BE49-F238E27FC236}">
                <a16:creationId xmlns:a16="http://schemas.microsoft.com/office/drawing/2014/main" id="{ECEA751E-B2A5-4972-94AA-977AD0C0E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3180778"/>
            <a:ext cx="561880" cy="426188"/>
          </a:xfrm>
          <a:prstGeom prst="rect">
            <a:avLst/>
          </a:prstGeom>
        </p:spPr>
      </p:pic>
      <p:pic>
        <p:nvPicPr>
          <p:cNvPr id="11" name="Graphic 10">
            <a:extLst>
              <a:ext uri="{FF2B5EF4-FFF2-40B4-BE49-F238E27FC236}">
                <a16:creationId xmlns:a16="http://schemas.microsoft.com/office/drawing/2014/main" id="{C832C886-615A-4AD4-A52E-5FCC388DD5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4605414"/>
            <a:ext cx="561880" cy="426188"/>
          </a:xfrm>
          <a:prstGeom prst="rect">
            <a:avLst/>
          </a:prstGeom>
        </p:spPr>
      </p:pic>
      <p:pic>
        <p:nvPicPr>
          <p:cNvPr id="14" name="Graphic 13">
            <a:extLst>
              <a:ext uri="{FF2B5EF4-FFF2-40B4-BE49-F238E27FC236}">
                <a16:creationId xmlns:a16="http://schemas.microsoft.com/office/drawing/2014/main" id="{00E60A02-9C01-4478-B348-ACE0CE88E7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5317732"/>
            <a:ext cx="561880" cy="426188"/>
          </a:xfrm>
          <a:prstGeom prst="rect">
            <a:avLst/>
          </a:prstGeom>
        </p:spPr>
      </p:pic>
    </p:spTree>
    <p:extLst>
      <p:ext uri="{BB962C8B-B14F-4D97-AF65-F5344CB8AC3E}">
        <p14:creationId xmlns:p14="http://schemas.microsoft.com/office/powerpoint/2010/main" val="3398521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pt-BR" b="0" dirty="0">
                <a:latin typeface="IBM Plex Sans SemiBold" panose="020B0703050203000203" pitchFamily="34" charset="0"/>
              </a:rPr>
              <a:t>Data debate</a:t>
            </a: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37</a:t>
            </a:fld>
            <a:endParaRPr lang="en-US" dirty="0"/>
          </a:p>
        </p:txBody>
      </p:sp>
    </p:spTree>
    <p:extLst>
      <p:ext uri="{BB962C8B-B14F-4D97-AF65-F5344CB8AC3E}">
        <p14:creationId xmlns:p14="http://schemas.microsoft.com/office/powerpoint/2010/main" val="1519284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EA6F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en-US" sz="16000" dirty="0"/>
              <a:t>Careers in cybersecurity</a:t>
            </a: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38</a:t>
            </a:fld>
            <a:endParaRPr lang="en-US" dirty="0"/>
          </a:p>
        </p:txBody>
      </p:sp>
      <p:pic>
        <p:nvPicPr>
          <p:cNvPr id="7" name="Picture 6">
            <a:extLst>
              <a:ext uri="{FF2B5EF4-FFF2-40B4-BE49-F238E27FC236}">
                <a16:creationId xmlns:a16="http://schemas.microsoft.com/office/drawing/2014/main" id="{C66B9DFC-CE53-43D1-A7E5-89F0AA511B01}"/>
              </a:ext>
            </a:extLst>
          </p:cNvPr>
          <p:cNvPicPr>
            <a:picLocks noChangeAspect="1"/>
          </p:cNvPicPr>
          <p:nvPr/>
        </p:nvPicPr>
        <p:blipFill>
          <a:blip r:embed="rId3"/>
          <a:stretch>
            <a:fillRect/>
          </a:stretch>
        </p:blipFill>
        <p:spPr>
          <a:xfrm>
            <a:off x="12894785" y="183049"/>
            <a:ext cx="5793511" cy="10296525"/>
          </a:xfrm>
          <a:prstGeom prst="rect">
            <a:avLst/>
          </a:prstGeom>
        </p:spPr>
      </p:pic>
    </p:spTree>
    <p:extLst>
      <p:ext uri="{BB962C8B-B14F-4D97-AF65-F5344CB8AC3E}">
        <p14:creationId xmlns:p14="http://schemas.microsoft.com/office/powerpoint/2010/main" val="1027973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a:xfrm>
            <a:off x="274322" y="1309687"/>
            <a:ext cx="17556478" cy="8591033"/>
          </a:xfrm>
          <a:ln>
            <a:noFill/>
          </a:ln>
        </p:spPr>
        <p:txBody>
          <a:bodyPr/>
          <a:lstStyle/>
          <a:p>
            <a:r>
              <a:rPr lang="en-US" sz="16000" dirty="0">
                <a:solidFill>
                  <a:schemeClr val="tx1"/>
                </a:solidFill>
              </a:rPr>
              <a:t>By 2021 </a:t>
            </a:r>
            <a:r>
              <a:rPr lang="en-US" sz="16000" dirty="0">
                <a:solidFill>
                  <a:srgbClr val="6EA6FF"/>
                </a:solidFill>
              </a:rPr>
              <a:t>3.5M</a:t>
            </a:r>
            <a:r>
              <a:rPr lang="en-US" sz="16000" dirty="0">
                <a:solidFill>
                  <a:schemeClr val="tx1"/>
                </a:solidFill>
              </a:rPr>
              <a:t> cybersecurity </a:t>
            </a:r>
            <a:r>
              <a:rPr lang="en-US" sz="16000" dirty="0">
                <a:solidFill>
                  <a:srgbClr val="6EA6FF"/>
                </a:solidFill>
              </a:rPr>
              <a:t>jobs</a:t>
            </a:r>
            <a:r>
              <a:rPr lang="en-US" sz="16000" dirty="0">
                <a:solidFill>
                  <a:schemeClr val="tx1"/>
                </a:solidFill>
              </a:rPr>
              <a:t> will be </a:t>
            </a:r>
            <a:r>
              <a:rPr lang="en-US" sz="16000" dirty="0">
                <a:solidFill>
                  <a:srgbClr val="6EA6FF"/>
                </a:solidFill>
              </a:rPr>
              <a:t>unfilled</a:t>
            </a:r>
            <a:endParaRPr lang="pt-BR" sz="16000" dirty="0">
              <a:solidFill>
                <a:srgbClr val="6EA6FF"/>
              </a:solidFill>
            </a:endParaRPr>
          </a:p>
        </p:txBody>
      </p:sp>
      <p:sp>
        <p:nvSpPr>
          <p:cNvPr id="7" name="Espaço Reservado para Rodapé 2">
            <a:extLst>
              <a:ext uri="{FF2B5EF4-FFF2-40B4-BE49-F238E27FC236}">
                <a16:creationId xmlns:a16="http://schemas.microsoft.com/office/drawing/2014/main" id="{042B102F-01E7-4CB0-AB3E-6667FC998235}"/>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6EA6FF"/>
                </a:solidFill>
              </a:rPr>
              <a:t>Careers in cybersecurity</a:t>
            </a:r>
          </a:p>
        </p:txBody>
      </p:sp>
      <p:sp>
        <p:nvSpPr>
          <p:cNvPr id="6" name="2019/2020 Official Annual Cybersecurity Jobs Report, Herjavec Group">
            <a:extLst>
              <a:ext uri="{FF2B5EF4-FFF2-40B4-BE49-F238E27FC236}">
                <a16:creationId xmlns:a16="http://schemas.microsoft.com/office/drawing/2014/main" id="{4ED81DB0-95C4-4494-950F-53E834C2AB4A}"/>
              </a:ext>
            </a:extLst>
          </p:cNvPr>
          <p:cNvSpPr txBox="1"/>
          <p:nvPr/>
        </p:nvSpPr>
        <p:spPr>
          <a:xfrm>
            <a:off x="360948" y="8820007"/>
            <a:ext cx="5164076" cy="862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rIns="91438">
            <a:spAutoFit/>
          </a:bodyPr>
          <a:lstStyle/>
          <a:p>
            <a:pPr defTabSz="1371964" hangingPunct="0">
              <a:lnSpc>
                <a:spcPts val="3200"/>
              </a:lnSpc>
              <a:defRPr>
                <a:solidFill>
                  <a:srgbClr val="50565B"/>
                </a:solidFill>
              </a:defRPr>
            </a:pPr>
            <a:r>
              <a:rPr sz="1600" kern="0" dirty="0">
                <a:latin typeface="IBM Plex Sans"/>
                <a:sym typeface="IBM Plex Sans"/>
              </a:rPr>
              <a:t>2019/2020 Official Annual Cybersecurity Jobs Report,</a:t>
            </a:r>
            <a:br>
              <a:rPr sz="1600" kern="0" dirty="0">
                <a:latin typeface="IBM Plex Sans"/>
                <a:sym typeface="IBM Plex Sans"/>
              </a:rPr>
            </a:br>
            <a:r>
              <a:rPr sz="1600" kern="0" dirty="0">
                <a:latin typeface="IBM Plex Sans"/>
                <a:sym typeface="IBM Plex Sans"/>
              </a:rPr>
              <a:t>Herjavec Group</a:t>
            </a:r>
          </a:p>
        </p:txBody>
      </p:sp>
    </p:spTree>
    <p:extLst>
      <p:ext uri="{BB962C8B-B14F-4D97-AF65-F5344CB8AC3E}">
        <p14:creationId xmlns:p14="http://schemas.microsoft.com/office/powerpoint/2010/main" val="291412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783E5-1729-E145-9C8C-BAE16DF36B44}"/>
              </a:ext>
            </a:extLst>
          </p:cNvPr>
          <p:cNvSpPr>
            <a:spLocks noGrp="1"/>
          </p:cNvSpPr>
          <p:nvPr>
            <p:ph type="title"/>
          </p:nvPr>
        </p:nvSpPr>
        <p:spPr/>
        <p:txBody>
          <a:bodyPr/>
          <a:lstStyle/>
          <a:p>
            <a:r>
              <a:rPr lang="pt-BR" b="0" dirty="0">
                <a:latin typeface="IBM Plex Sans SemiBold" panose="020B0703050203000203" pitchFamily="34" charset="0"/>
              </a:rPr>
              <a:t>Do </a:t>
            </a:r>
            <a:r>
              <a:rPr lang="pt-BR" b="0" dirty="0" err="1">
                <a:latin typeface="IBM Plex Sans SemiBold" panose="020B0703050203000203" pitchFamily="34" charset="0"/>
              </a:rPr>
              <a:t>you</a:t>
            </a:r>
            <a:r>
              <a:rPr lang="pt-BR" b="0" dirty="0">
                <a:latin typeface="IBM Plex Sans SemiBold" panose="020B0703050203000203" pitchFamily="34" charset="0"/>
              </a:rPr>
              <a:t> </a:t>
            </a:r>
            <a:br>
              <a:rPr lang="pt-BR" b="0" dirty="0">
                <a:latin typeface="IBM Plex Sans SemiBold" panose="020B0703050203000203" pitchFamily="34" charset="0"/>
              </a:rPr>
            </a:br>
            <a:r>
              <a:rPr lang="pt-BR" b="0" dirty="0">
                <a:solidFill>
                  <a:srgbClr val="0062FF"/>
                </a:solidFill>
                <a:latin typeface="IBM Plex Sans SemiBold" panose="020B0703050203000203" pitchFamily="34" charset="0"/>
              </a:rPr>
              <a:t>shop online?</a:t>
            </a:r>
            <a:br>
              <a:rPr lang="pt-BR" dirty="0">
                <a:solidFill>
                  <a:srgbClr val="0062FF"/>
                </a:solidFill>
              </a:rPr>
            </a:br>
            <a:endParaRPr lang="pt-BR" dirty="0">
              <a:solidFill>
                <a:srgbClr val="0062FF"/>
              </a:solidFill>
            </a:endParaRPr>
          </a:p>
        </p:txBody>
      </p:sp>
      <p:sp>
        <p:nvSpPr>
          <p:cNvPr id="3" name="Espaço Reservado para Rodapé 2">
            <a:extLst>
              <a:ext uri="{FF2B5EF4-FFF2-40B4-BE49-F238E27FC236}">
                <a16:creationId xmlns:a16="http://schemas.microsoft.com/office/drawing/2014/main" id="{936CDB25-97EA-5A4C-9220-B8FDA1F614D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0CC80E71-0713-BD45-86AB-2604D9F45154}"/>
              </a:ext>
            </a:extLst>
          </p:cNvPr>
          <p:cNvSpPr>
            <a:spLocks noGrp="1"/>
          </p:cNvSpPr>
          <p:nvPr>
            <p:ph type="sldNum" sz="quarter" idx="11"/>
          </p:nvPr>
        </p:nvSpPr>
        <p:spPr/>
        <p:txBody>
          <a:bodyPr/>
          <a:lstStyle/>
          <a:p>
            <a:fld id="{59395FB3-9C97-154F-86B2-7E381B951268}" type="slidenum">
              <a:rPr lang="en-US" smtClean="0"/>
              <a:pPr/>
              <a:t>4</a:t>
            </a:fld>
            <a:endParaRPr lang="en-US" dirty="0"/>
          </a:p>
        </p:txBody>
      </p:sp>
    </p:spTree>
    <p:extLst>
      <p:ext uri="{BB962C8B-B14F-4D97-AF65-F5344CB8AC3E}">
        <p14:creationId xmlns:p14="http://schemas.microsoft.com/office/powerpoint/2010/main" val="2646729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E0B3D-CE87-3440-B1EE-B132E55C8F30}"/>
              </a:ext>
            </a:extLst>
          </p:cNvPr>
          <p:cNvSpPr>
            <a:spLocks noGrp="1"/>
          </p:cNvSpPr>
          <p:nvPr>
            <p:ph type="title"/>
          </p:nvPr>
        </p:nvSpPr>
        <p:spPr>
          <a:xfrm>
            <a:off x="420624" y="1309688"/>
            <a:ext cx="8284464" cy="1601682"/>
          </a:xfrm>
        </p:spPr>
        <p:txBody>
          <a:bodyPr/>
          <a:lstStyle/>
          <a:p>
            <a:r>
              <a:rPr lang="pt-BR" sz="9600" b="1" dirty="0"/>
              <a:t>Primary roles</a:t>
            </a:r>
          </a:p>
        </p:txBody>
      </p:sp>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a:xfrm>
            <a:off x="14189244" y="9616751"/>
            <a:ext cx="3657464" cy="333683"/>
          </a:xfrm>
        </p:spPr>
        <p:txBody>
          <a:bodyPr/>
          <a:lstStyle/>
          <a:p>
            <a:fld id="{59395FB3-9C97-154F-86B2-7E381B951268}" type="slidenum">
              <a:rPr lang="en-US" smtClean="0"/>
              <a:pPr/>
              <a:t>40</a:t>
            </a:fld>
            <a:endParaRPr lang="en-US" dirty="0"/>
          </a:p>
        </p:txBody>
      </p:sp>
      <p:sp>
        <p:nvSpPr>
          <p:cNvPr id="26" name="Espaço Reservado para Rodapé 2">
            <a:extLst>
              <a:ext uri="{FF2B5EF4-FFF2-40B4-BE49-F238E27FC236}">
                <a16:creationId xmlns:a16="http://schemas.microsoft.com/office/drawing/2014/main" id="{C73AEC8B-485E-491B-BE58-05123AD615F4}"/>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6EA6FF"/>
                </a:solidFill>
              </a:rPr>
              <a:t>Careers in cybersecurity</a:t>
            </a:r>
            <a:endParaRPr lang="en-US" sz="1600" dirty="0">
              <a:solidFill>
                <a:srgbClr val="6EA6FF"/>
              </a:solidFill>
            </a:endParaRPr>
          </a:p>
        </p:txBody>
      </p:sp>
      <p:sp>
        <p:nvSpPr>
          <p:cNvPr id="10" name="Rectangle 9">
            <a:extLst>
              <a:ext uri="{FF2B5EF4-FFF2-40B4-BE49-F238E27FC236}">
                <a16:creationId xmlns:a16="http://schemas.microsoft.com/office/drawing/2014/main" id="{FAB241AA-9952-4224-9406-618BC164ABE2}"/>
              </a:ext>
            </a:extLst>
          </p:cNvPr>
          <p:cNvSpPr/>
          <p:nvPr/>
        </p:nvSpPr>
        <p:spPr bwMode="auto">
          <a:xfrm>
            <a:off x="9144000" y="0"/>
            <a:ext cx="9144000" cy="3441600"/>
          </a:xfrm>
          <a:prstGeom prst="rect">
            <a:avLst/>
          </a:prstGeom>
          <a:solidFill>
            <a:schemeClr val="accent2"/>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32" name="Rectangle 31">
            <a:extLst>
              <a:ext uri="{FF2B5EF4-FFF2-40B4-BE49-F238E27FC236}">
                <a16:creationId xmlns:a16="http://schemas.microsoft.com/office/drawing/2014/main" id="{FD99E2D5-E4A4-4A06-B34B-D505CDB0B51D}"/>
              </a:ext>
            </a:extLst>
          </p:cNvPr>
          <p:cNvSpPr/>
          <p:nvPr/>
        </p:nvSpPr>
        <p:spPr bwMode="auto">
          <a:xfrm>
            <a:off x="9144000" y="3441600"/>
            <a:ext cx="9144000" cy="3441600"/>
          </a:xfrm>
          <a:prstGeom prst="rect">
            <a:avLst/>
          </a:prstGeom>
          <a:solidFill>
            <a:srgbClr val="408BF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33" name="Rectangle 32">
            <a:extLst>
              <a:ext uri="{FF2B5EF4-FFF2-40B4-BE49-F238E27FC236}">
                <a16:creationId xmlns:a16="http://schemas.microsoft.com/office/drawing/2014/main" id="{43C45232-8E75-4553-9C57-69950D5D6134}"/>
              </a:ext>
            </a:extLst>
          </p:cNvPr>
          <p:cNvSpPr/>
          <p:nvPr/>
        </p:nvSpPr>
        <p:spPr bwMode="auto">
          <a:xfrm>
            <a:off x="9152438" y="6854925"/>
            <a:ext cx="9135562" cy="3441600"/>
          </a:xfrm>
          <a:prstGeom prst="rect">
            <a:avLst/>
          </a:prstGeom>
          <a:solidFill>
            <a:srgbClr val="6EA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3" name="Espaço Reservado para Texto 2">
            <a:extLst>
              <a:ext uri="{FF2B5EF4-FFF2-40B4-BE49-F238E27FC236}">
                <a16:creationId xmlns:a16="http://schemas.microsoft.com/office/drawing/2014/main" id="{490A325E-A8BB-BA43-9FA0-36081421E59E}"/>
              </a:ext>
            </a:extLst>
          </p:cNvPr>
          <p:cNvSpPr>
            <a:spLocks noGrp="1"/>
          </p:cNvSpPr>
          <p:nvPr>
            <p:ph type="body" sz="quarter" idx="13"/>
          </p:nvPr>
        </p:nvSpPr>
        <p:spPr>
          <a:xfrm>
            <a:off x="9649326" y="518533"/>
            <a:ext cx="3641558" cy="405775"/>
          </a:xfrm>
        </p:spPr>
        <p:txBody>
          <a:bodyPr/>
          <a:lstStyle/>
          <a:p>
            <a:r>
              <a:rPr lang="pt-BR" dirty="0">
                <a:solidFill>
                  <a:schemeClr val="bg1"/>
                </a:solidFill>
              </a:rPr>
              <a:t>Security Analysts</a:t>
            </a:r>
          </a:p>
        </p:txBody>
      </p:sp>
      <p:sp>
        <p:nvSpPr>
          <p:cNvPr id="7" name="Espaço Reservado para Texto 2">
            <a:extLst>
              <a:ext uri="{FF2B5EF4-FFF2-40B4-BE49-F238E27FC236}">
                <a16:creationId xmlns:a16="http://schemas.microsoft.com/office/drawing/2014/main" id="{FBC621DC-9D7F-4537-90EC-A2CFDD3F68AC}"/>
              </a:ext>
            </a:extLst>
          </p:cNvPr>
          <p:cNvSpPr txBox="1">
            <a:spLocks/>
          </p:cNvSpPr>
          <p:nvPr/>
        </p:nvSpPr>
        <p:spPr>
          <a:xfrm>
            <a:off x="9665368" y="3838812"/>
            <a:ext cx="3625516" cy="440671"/>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tx1"/>
              </a:buClr>
              <a:buSzPct val="100000"/>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03230" indent="0" algn="l" rtl="0" eaLnBrk="1" fontAlgn="base" hangingPunct="1">
              <a:lnSpc>
                <a:spcPct val="100000"/>
              </a:lnSpc>
              <a:spcBef>
                <a:spcPts val="2200"/>
              </a:spcBef>
              <a:spcAft>
                <a:spcPct val="0"/>
              </a:spcAft>
              <a:buClr>
                <a:schemeClr val="tx1"/>
              </a:buClr>
              <a:buSzPct val="100000"/>
              <a:buFont typeface="Arial" panose="020B0604020202020204" pitchFamily="34" charset="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69962" indent="0" algn="l" rtl="0" eaLnBrk="1" fontAlgn="base" hangingPunct="1">
              <a:lnSpc>
                <a:spcPct val="100000"/>
              </a:lnSpc>
              <a:spcBef>
                <a:spcPts val="2200"/>
              </a:spcBef>
              <a:spcAft>
                <a:spcPct val="0"/>
              </a:spcAft>
              <a:buClr>
                <a:schemeClr val="tx1"/>
              </a:buClr>
              <a:buSzPct val="100000"/>
              <a:buFont typeface=".AppleSystemUIFont" charset="-120"/>
              <a:buNone/>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263666" indent="0" algn="l" rtl="0" eaLnBrk="1" fontAlgn="base" hangingPunct="1">
              <a:lnSpc>
                <a:spcPct val="100000"/>
              </a:lnSpc>
              <a:spcBef>
                <a:spcPts val="2200"/>
              </a:spcBef>
              <a:spcAft>
                <a:spcPct val="0"/>
              </a:spcAft>
              <a:buClr>
                <a:schemeClr val="tx1"/>
              </a:buClr>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solidFill>
                  <a:schemeClr val="bg1"/>
                </a:solidFill>
              </a:rPr>
              <a:t>Incident Responders</a:t>
            </a:r>
          </a:p>
        </p:txBody>
      </p:sp>
      <p:sp>
        <p:nvSpPr>
          <p:cNvPr id="8" name="Espaço Reservado para Texto 2">
            <a:extLst>
              <a:ext uri="{FF2B5EF4-FFF2-40B4-BE49-F238E27FC236}">
                <a16:creationId xmlns:a16="http://schemas.microsoft.com/office/drawing/2014/main" id="{9AE06E35-ED68-408C-AF90-5113F676F043}"/>
              </a:ext>
            </a:extLst>
          </p:cNvPr>
          <p:cNvSpPr txBox="1">
            <a:spLocks/>
          </p:cNvSpPr>
          <p:nvPr/>
        </p:nvSpPr>
        <p:spPr>
          <a:xfrm>
            <a:off x="9601200" y="7428191"/>
            <a:ext cx="3657600" cy="440671"/>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tx1"/>
              </a:buClr>
              <a:buSzPct val="100000"/>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03230" indent="0" algn="l" rtl="0" eaLnBrk="1" fontAlgn="base" hangingPunct="1">
              <a:lnSpc>
                <a:spcPct val="100000"/>
              </a:lnSpc>
              <a:spcBef>
                <a:spcPts val="2200"/>
              </a:spcBef>
              <a:spcAft>
                <a:spcPct val="0"/>
              </a:spcAft>
              <a:buClr>
                <a:schemeClr val="tx1"/>
              </a:buClr>
              <a:buSzPct val="100000"/>
              <a:buFont typeface="Arial" panose="020B0604020202020204" pitchFamily="34" charset="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69962" indent="0" algn="l" rtl="0" eaLnBrk="1" fontAlgn="base" hangingPunct="1">
              <a:lnSpc>
                <a:spcPct val="100000"/>
              </a:lnSpc>
              <a:spcBef>
                <a:spcPts val="2200"/>
              </a:spcBef>
              <a:spcAft>
                <a:spcPct val="0"/>
              </a:spcAft>
              <a:buClr>
                <a:schemeClr val="tx1"/>
              </a:buClr>
              <a:buSzPct val="100000"/>
              <a:buFont typeface=".AppleSystemUIFont" charset="-120"/>
              <a:buNone/>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263666" indent="0" algn="l" rtl="0" eaLnBrk="1" fontAlgn="base" hangingPunct="1">
              <a:lnSpc>
                <a:spcPct val="100000"/>
              </a:lnSpc>
              <a:spcBef>
                <a:spcPts val="2200"/>
              </a:spcBef>
              <a:spcAft>
                <a:spcPct val="0"/>
              </a:spcAft>
              <a:buClr>
                <a:schemeClr val="tx1"/>
              </a:buClr>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solidFill>
                  <a:schemeClr val="bg1"/>
                </a:solidFill>
              </a:rPr>
              <a:t>Threat intelligence</a:t>
            </a:r>
          </a:p>
        </p:txBody>
      </p:sp>
      <p:pic>
        <p:nvPicPr>
          <p:cNvPr id="31" name="Graphic 30">
            <a:extLst>
              <a:ext uri="{FF2B5EF4-FFF2-40B4-BE49-F238E27FC236}">
                <a16:creationId xmlns:a16="http://schemas.microsoft.com/office/drawing/2014/main" id="{1C00D6D0-1A49-4FCB-AEE0-0E52DA3168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20566" y="1356502"/>
            <a:ext cx="1726142" cy="1726142"/>
          </a:xfrm>
          <a:prstGeom prst="rect">
            <a:avLst/>
          </a:prstGeom>
        </p:spPr>
      </p:pic>
      <p:pic>
        <p:nvPicPr>
          <p:cNvPr id="4" name="Graphic 3">
            <a:extLst>
              <a:ext uri="{FF2B5EF4-FFF2-40B4-BE49-F238E27FC236}">
                <a16:creationId xmlns:a16="http://schemas.microsoft.com/office/drawing/2014/main" id="{D960B359-33CF-4583-9527-B05C061B9E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20566" y="4704615"/>
            <a:ext cx="1726142" cy="1726142"/>
          </a:xfrm>
          <a:prstGeom prst="rect">
            <a:avLst/>
          </a:prstGeom>
        </p:spPr>
      </p:pic>
      <p:pic>
        <p:nvPicPr>
          <p:cNvPr id="9" name="Graphic 8">
            <a:extLst>
              <a:ext uri="{FF2B5EF4-FFF2-40B4-BE49-F238E27FC236}">
                <a16:creationId xmlns:a16="http://schemas.microsoft.com/office/drawing/2014/main" id="{7581638D-7F09-4828-9EB9-9AA8910F19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20566" y="8117940"/>
            <a:ext cx="1726142" cy="1726142"/>
          </a:xfrm>
          <a:prstGeom prst="rect">
            <a:avLst/>
          </a:prstGeom>
        </p:spPr>
      </p:pic>
    </p:spTree>
    <p:extLst>
      <p:ext uri="{BB962C8B-B14F-4D97-AF65-F5344CB8AC3E}">
        <p14:creationId xmlns:p14="http://schemas.microsoft.com/office/powerpoint/2010/main" val="3716973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en-US" sz="13300" b="0" dirty="0">
                <a:latin typeface="IBM Plex Sans SemiBold" panose="020B0703050203000203" pitchFamily="34" charset="0"/>
              </a:rPr>
              <a:t>But there are many </a:t>
            </a:r>
            <a:br>
              <a:rPr lang="en-US" sz="13300" b="0" dirty="0">
                <a:latin typeface="IBM Plex Sans SemiBold" panose="020B0703050203000203" pitchFamily="34" charset="0"/>
              </a:rPr>
            </a:br>
            <a:r>
              <a:rPr lang="en-US" sz="13300" b="0" dirty="0">
                <a:solidFill>
                  <a:srgbClr val="6EA6FF"/>
                </a:solidFill>
                <a:latin typeface="IBM Plex Sans SemiBold" panose="020B0703050203000203" pitchFamily="34" charset="0"/>
              </a:rPr>
              <a:t>different roles </a:t>
            </a:r>
            <a:r>
              <a:rPr lang="en-US" sz="13300" b="0" dirty="0">
                <a:latin typeface="IBM Plex Sans SemiBold" panose="020B0703050203000203" pitchFamily="34" charset="0"/>
              </a:rPr>
              <a:t>and </a:t>
            </a:r>
            <a:br>
              <a:rPr lang="en-US" sz="13300" b="0" dirty="0">
                <a:latin typeface="IBM Plex Sans SemiBold" panose="020B0703050203000203" pitchFamily="34" charset="0"/>
              </a:rPr>
            </a:br>
            <a:r>
              <a:rPr lang="en-US" sz="13300" b="0" dirty="0">
                <a:latin typeface="IBM Plex Sans SemiBold" panose="020B0703050203000203" pitchFamily="34" charset="0"/>
              </a:rPr>
              <a:t>paths into Security…</a:t>
            </a:r>
            <a:endParaRPr lang="pt-BR" sz="13300" b="0" dirty="0">
              <a:latin typeface="IBM Plex Sans SemiBold" panose="020B0703050203000203" pitchFamily="34" charset="0"/>
            </a:endParaRP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41</a:t>
            </a:fld>
            <a:endParaRPr lang="en-US" dirty="0"/>
          </a:p>
        </p:txBody>
      </p:sp>
    </p:spTree>
    <p:extLst>
      <p:ext uri="{BB962C8B-B14F-4D97-AF65-F5344CB8AC3E}">
        <p14:creationId xmlns:p14="http://schemas.microsoft.com/office/powerpoint/2010/main" val="485246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a:xfrm>
            <a:off x="14189244" y="9616751"/>
            <a:ext cx="3657464" cy="333683"/>
          </a:xfrm>
        </p:spPr>
        <p:txBody>
          <a:bodyPr/>
          <a:lstStyle/>
          <a:p>
            <a:fld id="{59395FB3-9C97-154F-86B2-7E381B951268}" type="slidenum">
              <a:rPr lang="en-US" smtClean="0"/>
              <a:pPr/>
              <a:t>42</a:t>
            </a:fld>
            <a:endParaRPr lang="en-US" dirty="0"/>
          </a:p>
        </p:txBody>
      </p:sp>
      <p:sp>
        <p:nvSpPr>
          <p:cNvPr id="26" name="Espaço Reservado para Rodapé 2">
            <a:extLst>
              <a:ext uri="{FF2B5EF4-FFF2-40B4-BE49-F238E27FC236}">
                <a16:creationId xmlns:a16="http://schemas.microsoft.com/office/drawing/2014/main" id="{C73AEC8B-485E-491B-BE58-05123AD615F4}"/>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6EA6FF"/>
                </a:solidFill>
              </a:rPr>
              <a:t>Careers in cybersecurity </a:t>
            </a:r>
            <a:r>
              <a:rPr lang="en-US" sz="1600" kern="0" dirty="0">
                <a:ea typeface="IBM Plex Sans"/>
                <a:cs typeface="IBM Plex Sans"/>
                <a:sym typeface="IBM Plex Sans"/>
              </a:rPr>
              <a:t>/ </a:t>
            </a:r>
            <a:r>
              <a:rPr lang="en-US" sz="1600" kern="0" dirty="0">
                <a:sym typeface="IBM Plex Sans SemiBold"/>
              </a:rPr>
              <a:t>Role models</a:t>
            </a:r>
            <a:r>
              <a:rPr lang="en-US" sz="1600" b="1" dirty="0"/>
              <a:t> </a:t>
            </a:r>
            <a:endParaRPr lang="en-US" sz="1600" dirty="0"/>
          </a:p>
        </p:txBody>
      </p:sp>
      <p:sp>
        <p:nvSpPr>
          <p:cNvPr id="33" name="Rectangle 32">
            <a:extLst>
              <a:ext uri="{FF2B5EF4-FFF2-40B4-BE49-F238E27FC236}">
                <a16:creationId xmlns:a16="http://schemas.microsoft.com/office/drawing/2014/main" id="{43C45232-8E75-4553-9C57-69950D5D6134}"/>
              </a:ext>
            </a:extLst>
          </p:cNvPr>
          <p:cNvSpPr/>
          <p:nvPr/>
        </p:nvSpPr>
        <p:spPr bwMode="auto">
          <a:xfrm>
            <a:off x="9153277" y="5148263"/>
            <a:ext cx="9144000" cy="5154613"/>
          </a:xfrm>
          <a:prstGeom prst="rect">
            <a:avLst/>
          </a:prstGeom>
          <a:solidFill>
            <a:srgbClr val="6EA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11" name="Text Placeholder 10">
            <a:extLst>
              <a:ext uri="{FF2B5EF4-FFF2-40B4-BE49-F238E27FC236}">
                <a16:creationId xmlns:a16="http://schemas.microsoft.com/office/drawing/2014/main" id="{64D5804C-5919-4B62-88BF-FB58B28A636C}"/>
              </a:ext>
            </a:extLst>
          </p:cNvPr>
          <p:cNvSpPr>
            <a:spLocks noGrp="1"/>
          </p:cNvSpPr>
          <p:nvPr>
            <p:ph type="body" sz="quarter" idx="13"/>
          </p:nvPr>
        </p:nvSpPr>
        <p:spPr>
          <a:xfrm>
            <a:off x="457332" y="1309689"/>
            <a:ext cx="8229471" cy="2554286"/>
          </a:xfrm>
        </p:spPr>
        <p:txBody>
          <a:bodyPr/>
          <a:lstStyle/>
          <a:p>
            <a:pPr lvl="0" fontAlgn="auto">
              <a:spcAft>
                <a:spcPts val="0"/>
              </a:spcAft>
              <a:buClrTx/>
              <a:buSzTx/>
            </a:pPr>
            <a:r>
              <a:rPr lang="en-US" dirty="0">
                <a:solidFill>
                  <a:srgbClr val="000000"/>
                </a:solidFill>
                <a:latin typeface="IBM Plex Sans"/>
                <a:ea typeface="+mn-ea"/>
                <a:cs typeface="+mn-cs"/>
                <a:sym typeface="IBM Plex Sans"/>
              </a:rPr>
              <a:t>Creative director</a:t>
            </a:r>
          </a:p>
          <a:p>
            <a:r>
              <a:rPr lang="en-US" sz="4800" b="1" dirty="0">
                <a:solidFill>
                  <a:srgbClr val="6EA6FF"/>
                </a:solidFill>
                <a:latin typeface="IBM Plex Sans"/>
                <a:sym typeface="IBM Plex Sans"/>
              </a:rPr>
              <a:t>Allison Ritter </a:t>
            </a:r>
            <a:r>
              <a:rPr lang="en-US" sz="4800" b="1" dirty="0">
                <a:latin typeface="IBM Plex Sans"/>
                <a:sym typeface="IBM Plex Sans"/>
              </a:rPr>
              <a:t>puts security lessons into action with her flare for drama.</a:t>
            </a:r>
          </a:p>
          <a:p>
            <a:endParaRPr lang="en-US" dirty="0"/>
          </a:p>
        </p:txBody>
      </p:sp>
      <p:pic>
        <p:nvPicPr>
          <p:cNvPr id="7" name="allison_ritter-in-post.jpg" descr="allison_ritter-in-post.jpg">
            <a:extLst>
              <a:ext uri="{FF2B5EF4-FFF2-40B4-BE49-F238E27FC236}">
                <a16:creationId xmlns:a16="http://schemas.microsoft.com/office/drawing/2014/main" id="{8EA44D31-B4A1-4BC2-B984-600DA0874C6D}"/>
              </a:ext>
            </a:extLst>
          </p:cNvPr>
          <p:cNvPicPr>
            <a:picLocks noChangeAspect="1"/>
          </p:cNvPicPr>
          <p:nvPr/>
        </p:nvPicPr>
        <p:blipFill rotWithShape="1">
          <a:blip r:embed="rId3"/>
          <a:srcRect l="971" t="-284" r="971" b="26673"/>
          <a:stretch/>
        </p:blipFill>
        <p:spPr>
          <a:xfrm>
            <a:off x="9153277" y="5128418"/>
            <a:ext cx="9190526" cy="5174457"/>
          </a:xfrm>
          <a:prstGeom prst="rect">
            <a:avLst/>
          </a:prstGeom>
          <a:ln w="12700">
            <a:miter lim="400000"/>
          </a:ln>
        </p:spPr>
      </p:pic>
    </p:spTree>
    <p:extLst>
      <p:ext uri="{BB962C8B-B14F-4D97-AF65-F5344CB8AC3E}">
        <p14:creationId xmlns:p14="http://schemas.microsoft.com/office/powerpoint/2010/main" val="309897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a:xfrm>
            <a:off x="14189244" y="9616751"/>
            <a:ext cx="3657464" cy="333683"/>
          </a:xfrm>
        </p:spPr>
        <p:txBody>
          <a:bodyPr/>
          <a:lstStyle/>
          <a:p>
            <a:fld id="{59395FB3-9C97-154F-86B2-7E381B951268}" type="slidenum">
              <a:rPr lang="en-US" smtClean="0"/>
              <a:pPr/>
              <a:t>43</a:t>
            </a:fld>
            <a:endParaRPr lang="en-US" dirty="0"/>
          </a:p>
        </p:txBody>
      </p:sp>
      <p:sp>
        <p:nvSpPr>
          <p:cNvPr id="26" name="Espaço Reservado para Rodapé 2">
            <a:extLst>
              <a:ext uri="{FF2B5EF4-FFF2-40B4-BE49-F238E27FC236}">
                <a16:creationId xmlns:a16="http://schemas.microsoft.com/office/drawing/2014/main" id="{C73AEC8B-485E-491B-BE58-05123AD615F4}"/>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6EA6FF"/>
                </a:solidFill>
              </a:rPr>
              <a:t>Careers in cybersecurity </a:t>
            </a:r>
            <a:r>
              <a:rPr lang="en-US" sz="1600" kern="0" dirty="0">
                <a:ea typeface="IBM Plex Sans"/>
                <a:cs typeface="IBM Plex Sans"/>
                <a:sym typeface="IBM Plex Sans"/>
              </a:rPr>
              <a:t>/ </a:t>
            </a:r>
            <a:r>
              <a:rPr lang="en-US" sz="1600" kern="0" dirty="0">
                <a:sym typeface="IBM Plex Sans SemiBold"/>
              </a:rPr>
              <a:t>Role models</a:t>
            </a:r>
            <a:r>
              <a:rPr lang="en-US" sz="1600" b="1" dirty="0"/>
              <a:t> </a:t>
            </a:r>
            <a:endParaRPr lang="en-US" sz="1600" dirty="0"/>
          </a:p>
        </p:txBody>
      </p:sp>
      <p:sp>
        <p:nvSpPr>
          <p:cNvPr id="11" name="Text Placeholder 10">
            <a:extLst>
              <a:ext uri="{FF2B5EF4-FFF2-40B4-BE49-F238E27FC236}">
                <a16:creationId xmlns:a16="http://schemas.microsoft.com/office/drawing/2014/main" id="{64D5804C-5919-4B62-88BF-FB58B28A636C}"/>
              </a:ext>
            </a:extLst>
          </p:cNvPr>
          <p:cNvSpPr>
            <a:spLocks noGrp="1"/>
          </p:cNvSpPr>
          <p:nvPr>
            <p:ph type="body" sz="quarter" idx="13"/>
          </p:nvPr>
        </p:nvSpPr>
        <p:spPr>
          <a:xfrm>
            <a:off x="457332" y="1309689"/>
            <a:ext cx="8229471" cy="2554286"/>
          </a:xfrm>
        </p:spPr>
        <p:txBody>
          <a:bodyPr/>
          <a:lstStyle/>
          <a:p>
            <a:pPr lvl="0" fontAlgn="auto">
              <a:spcAft>
                <a:spcPts val="0"/>
              </a:spcAft>
              <a:buClrTx/>
              <a:buSzTx/>
            </a:pPr>
            <a:r>
              <a:rPr lang="en-US" dirty="0">
                <a:solidFill>
                  <a:srgbClr val="000000"/>
                </a:solidFill>
                <a:latin typeface="IBM Plex Sans"/>
                <a:ea typeface="+mn-ea"/>
                <a:cs typeface="+mn-cs"/>
                <a:sym typeface="IBM Plex Sans"/>
              </a:rPr>
              <a:t>Security Gamification Engineer</a:t>
            </a:r>
          </a:p>
          <a:p>
            <a:r>
              <a:rPr lang="en-US" sz="4800" b="1" dirty="0">
                <a:latin typeface="IBM Plex Sans"/>
                <a:sym typeface="IBM Plex Sans"/>
              </a:rPr>
              <a:t>Security gamification engineer </a:t>
            </a:r>
            <a:r>
              <a:rPr lang="en-US" sz="4800" b="1" dirty="0">
                <a:solidFill>
                  <a:srgbClr val="6EA6FF"/>
                </a:solidFill>
                <a:latin typeface="IBM Plex Sans"/>
                <a:sym typeface="IBM Plex Sans"/>
              </a:rPr>
              <a:t>Richard Moore </a:t>
            </a:r>
            <a:r>
              <a:rPr lang="en-US" sz="4800" b="1" dirty="0">
                <a:latin typeface="IBM Plex Sans"/>
                <a:sym typeface="IBM Plex Sans"/>
              </a:rPr>
              <a:t>proves that anyone can</a:t>
            </a:r>
            <a:br>
              <a:rPr lang="en-US" sz="4800" b="1" dirty="0">
                <a:latin typeface="IBM Plex Sans"/>
                <a:sym typeface="IBM Plex Sans"/>
              </a:rPr>
            </a:br>
            <a:r>
              <a:rPr lang="en-US" sz="4800" b="1" dirty="0">
                <a:latin typeface="IBM Plex Sans"/>
                <a:sym typeface="IBM Plex Sans"/>
              </a:rPr>
              <a:t>be a hacker.</a:t>
            </a:r>
            <a:endParaRPr lang="en-US" dirty="0"/>
          </a:p>
        </p:txBody>
      </p:sp>
      <p:pic>
        <p:nvPicPr>
          <p:cNvPr id="8" name="SI-Voices-richard-feature-4-630x330.jpg" descr="SI-Voices-richard-feature-4-630x330.jpg">
            <a:extLst>
              <a:ext uri="{FF2B5EF4-FFF2-40B4-BE49-F238E27FC236}">
                <a16:creationId xmlns:a16="http://schemas.microsoft.com/office/drawing/2014/main" id="{AE09699F-1789-4185-A15D-9D5DF8B87159}"/>
              </a:ext>
            </a:extLst>
          </p:cNvPr>
          <p:cNvPicPr>
            <a:picLocks noChangeAspect="1"/>
          </p:cNvPicPr>
          <p:nvPr/>
        </p:nvPicPr>
        <p:blipFill rotWithShape="1">
          <a:blip r:embed="rId3"/>
          <a:srcRect l="8457" t="1105" b="1"/>
          <a:stretch/>
        </p:blipFill>
        <p:spPr>
          <a:xfrm>
            <a:off x="9144000" y="5150602"/>
            <a:ext cx="9144000" cy="5174457"/>
          </a:xfrm>
          <a:prstGeom prst="rect">
            <a:avLst/>
          </a:prstGeom>
          <a:ln w="12700">
            <a:miter lim="400000"/>
          </a:ln>
        </p:spPr>
      </p:pic>
    </p:spTree>
    <p:extLst>
      <p:ext uri="{BB962C8B-B14F-4D97-AF65-F5344CB8AC3E}">
        <p14:creationId xmlns:p14="http://schemas.microsoft.com/office/powerpoint/2010/main" val="813152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a:xfrm>
            <a:off x="14189244" y="9616751"/>
            <a:ext cx="3657464" cy="333683"/>
          </a:xfrm>
        </p:spPr>
        <p:txBody>
          <a:bodyPr/>
          <a:lstStyle/>
          <a:p>
            <a:fld id="{59395FB3-9C97-154F-86B2-7E381B951268}" type="slidenum">
              <a:rPr lang="en-US" smtClean="0"/>
              <a:pPr/>
              <a:t>44</a:t>
            </a:fld>
            <a:endParaRPr lang="en-US" dirty="0"/>
          </a:p>
        </p:txBody>
      </p:sp>
      <p:sp>
        <p:nvSpPr>
          <p:cNvPr id="26" name="Espaço Reservado para Rodapé 2">
            <a:extLst>
              <a:ext uri="{FF2B5EF4-FFF2-40B4-BE49-F238E27FC236}">
                <a16:creationId xmlns:a16="http://schemas.microsoft.com/office/drawing/2014/main" id="{C73AEC8B-485E-491B-BE58-05123AD615F4}"/>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6EA6FF"/>
                </a:solidFill>
              </a:rPr>
              <a:t>Careers in cybersecurity </a:t>
            </a:r>
            <a:r>
              <a:rPr lang="en-US" sz="1600" kern="0" dirty="0">
                <a:ea typeface="IBM Plex Sans"/>
                <a:cs typeface="IBM Plex Sans"/>
                <a:sym typeface="IBM Plex Sans"/>
              </a:rPr>
              <a:t>/ </a:t>
            </a:r>
            <a:r>
              <a:rPr lang="en-US" sz="1600" kern="0" dirty="0">
                <a:sym typeface="IBM Plex Sans SemiBold"/>
              </a:rPr>
              <a:t>Role models</a:t>
            </a:r>
            <a:r>
              <a:rPr lang="en-US" sz="1600" b="1" dirty="0"/>
              <a:t> </a:t>
            </a:r>
            <a:endParaRPr lang="en-US" sz="1600" dirty="0"/>
          </a:p>
        </p:txBody>
      </p:sp>
      <p:sp>
        <p:nvSpPr>
          <p:cNvPr id="11" name="Text Placeholder 10">
            <a:extLst>
              <a:ext uri="{FF2B5EF4-FFF2-40B4-BE49-F238E27FC236}">
                <a16:creationId xmlns:a16="http://schemas.microsoft.com/office/drawing/2014/main" id="{64D5804C-5919-4B62-88BF-FB58B28A636C}"/>
              </a:ext>
            </a:extLst>
          </p:cNvPr>
          <p:cNvSpPr>
            <a:spLocks noGrp="1"/>
          </p:cNvSpPr>
          <p:nvPr>
            <p:ph type="body" sz="quarter" idx="13"/>
          </p:nvPr>
        </p:nvSpPr>
        <p:spPr>
          <a:xfrm>
            <a:off x="457332" y="1309689"/>
            <a:ext cx="8229471" cy="2554286"/>
          </a:xfrm>
        </p:spPr>
        <p:txBody>
          <a:bodyPr/>
          <a:lstStyle/>
          <a:p>
            <a:pPr lvl="0" fontAlgn="auto">
              <a:spcAft>
                <a:spcPts val="0"/>
              </a:spcAft>
              <a:buClrTx/>
              <a:buSzTx/>
            </a:pPr>
            <a:r>
              <a:rPr lang="en-US" dirty="0">
                <a:solidFill>
                  <a:srgbClr val="000000"/>
                </a:solidFill>
                <a:latin typeface="IBM Plex Sans"/>
                <a:ea typeface="+mn-ea"/>
                <a:cs typeface="+mn-cs"/>
                <a:sym typeface="IBM Plex Sans"/>
              </a:rPr>
              <a:t>Integration Engineer</a:t>
            </a:r>
          </a:p>
          <a:p>
            <a:r>
              <a:rPr lang="en-US" sz="4800" b="1" dirty="0">
                <a:latin typeface="IBM Plex Sans"/>
                <a:sym typeface="IBM Plex Sans"/>
              </a:rPr>
              <a:t>Listen to the music of technology with integration engineer </a:t>
            </a:r>
            <a:r>
              <a:rPr lang="en-US" sz="4800" b="1" dirty="0">
                <a:solidFill>
                  <a:srgbClr val="6EA6FF"/>
                </a:solidFill>
                <a:latin typeface="IBM Plex Sans"/>
                <a:sym typeface="IBM Plex Sans"/>
              </a:rPr>
              <a:t>Tone Johnson</a:t>
            </a:r>
            <a:r>
              <a:rPr lang="en-US" sz="4800" b="1" dirty="0">
                <a:latin typeface="IBM Plex Sans"/>
                <a:sym typeface="IBM Plex Sans"/>
              </a:rPr>
              <a:t>.</a:t>
            </a:r>
            <a:endParaRPr lang="en-US" dirty="0"/>
          </a:p>
        </p:txBody>
      </p:sp>
      <p:pic>
        <p:nvPicPr>
          <p:cNvPr id="7" name="si-voices-tone-feature-2-630x330.jpg" descr="si-voices-tone-feature-2-630x330.jpg">
            <a:extLst>
              <a:ext uri="{FF2B5EF4-FFF2-40B4-BE49-F238E27FC236}">
                <a16:creationId xmlns:a16="http://schemas.microsoft.com/office/drawing/2014/main" id="{6EFBD0F6-21ED-41F3-94F5-859469BAA403}"/>
              </a:ext>
            </a:extLst>
          </p:cNvPr>
          <p:cNvPicPr>
            <a:picLocks/>
          </p:cNvPicPr>
          <p:nvPr/>
        </p:nvPicPr>
        <p:blipFill rotWithShape="1">
          <a:blip r:embed="rId3"/>
          <a:srcRect l="1508" t="1162" r="6307"/>
          <a:stretch/>
        </p:blipFill>
        <p:spPr>
          <a:xfrm>
            <a:off x="9144000" y="5148263"/>
            <a:ext cx="9144000" cy="5153312"/>
          </a:xfrm>
          <a:prstGeom prst="rect">
            <a:avLst/>
          </a:prstGeom>
          <a:ln w="12700">
            <a:miter lim="400000"/>
          </a:ln>
        </p:spPr>
      </p:pic>
    </p:spTree>
    <p:extLst>
      <p:ext uri="{BB962C8B-B14F-4D97-AF65-F5344CB8AC3E}">
        <p14:creationId xmlns:p14="http://schemas.microsoft.com/office/powerpoint/2010/main" val="1786767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a:xfrm>
            <a:off x="14189244" y="9616751"/>
            <a:ext cx="3657464" cy="333683"/>
          </a:xfrm>
        </p:spPr>
        <p:txBody>
          <a:bodyPr/>
          <a:lstStyle/>
          <a:p>
            <a:fld id="{59395FB3-9C97-154F-86B2-7E381B951268}" type="slidenum">
              <a:rPr lang="en-US" smtClean="0"/>
              <a:pPr/>
              <a:t>45</a:t>
            </a:fld>
            <a:endParaRPr lang="en-US" dirty="0"/>
          </a:p>
        </p:txBody>
      </p:sp>
      <p:sp>
        <p:nvSpPr>
          <p:cNvPr id="26" name="Espaço Reservado para Rodapé 2">
            <a:extLst>
              <a:ext uri="{FF2B5EF4-FFF2-40B4-BE49-F238E27FC236}">
                <a16:creationId xmlns:a16="http://schemas.microsoft.com/office/drawing/2014/main" id="{C73AEC8B-485E-491B-BE58-05123AD615F4}"/>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6EA6FF"/>
                </a:solidFill>
              </a:rPr>
              <a:t>Careers in cybersecurity </a:t>
            </a:r>
            <a:r>
              <a:rPr lang="en-US" sz="1600" kern="0" dirty="0">
                <a:ea typeface="IBM Plex Sans"/>
                <a:cs typeface="IBM Plex Sans"/>
                <a:sym typeface="IBM Plex Sans"/>
              </a:rPr>
              <a:t>/ </a:t>
            </a:r>
            <a:r>
              <a:rPr lang="en-US" sz="1600" kern="0" dirty="0">
                <a:sym typeface="IBM Plex Sans SemiBold"/>
              </a:rPr>
              <a:t>Role models</a:t>
            </a:r>
            <a:r>
              <a:rPr lang="en-US" sz="1600" b="1" dirty="0"/>
              <a:t> </a:t>
            </a:r>
            <a:endParaRPr lang="en-US" sz="1600" dirty="0"/>
          </a:p>
        </p:txBody>
      </p:sp>
      <p:sp>
        <p:nvSpPr>
          <p:cNvPr id="11" name="Text Placeholder 10">
            <a:extLst>
              <a:ext uri="{FF2B5EF4-FFF2-40B4-BE49-F238E27FC236}">
                <a16:creationId xmlns:a16="http://schemas.microsoft.com/office/drawing/2014/main" id="{64D5804C-5919-4B62-88BF-FB58B28A636C}"/>
              </a:ext>
            </a:extLst>
          </p:cNvPr>
          <p:cNvSpPr>
            <a:spLocks noGrp="1"/>
          </p:cNvSpPr>
          <p:nvPr>
            <p:ph type="body" sz="quarter" idx="13"/>
          </p:nvPr>
        </p:nvSpPr>
        <p:spPr>
          <a:xfrm>
            <a:off x="457332" y="1309689"/>
            <a:ext cx="8229471" cy="2554286"/>
          </a:xfrm>
        </p:spPr>
        <p:txBody>
          <a:bodyPr/>
          <a:lstStyle/>
          <a:p>
            <a:pPr lvl="0" fontAlgn="auto">
              <a:spcAft>
                <a:spcPts val="0"/>
              </a:spcAft>
              <a:buClrTx/>
              <a:buSzTx/>
            </a:pPr>
            <a:r>
              <a:rPr lang="en-US" dirty="0">
                <a:solidFill>
                  <a:srgbClr val="000000"/>
                </a:solidFill>
                <a:latin typeface="IBM Plex Sans"/>
                <a:ea typeface="+mn-ea"/>
                <a:cs typeface="+mn-cs"/>
                <a:sym typeface="IBM Plex Sans"/>
              </a:rPr>
              <a:t>Executive Security Advisor</a:t>
            </a:r>
          </a:p>
          <a:p>
            <a:r>
              <a:rPr lang="en-US" sz="4800" b="1" dirty="0">
                <a:latin typeface="IBM Plex Sans"/>
                <a:sym typeface="IBM Plex Sans"/>
              </a:rPr>
              <a:t>Global cyber intelligence </a:t>
            </a:r>
            <a:br>
              <a:rPr lang="en-US" sz="4800" b="1" dirty="0">
                <a:latin typeface="IBM Plex Sans"/>
                <a:sym typeface="IBM Plex Sans"/>
              </a:rPr>
            </a:br>
            <a:r>
              <a:rPr lang="en-US" sz="4800" b="1" dirty="0">
                <a:latin typeface="IBM Plex Sans"/>
                <a:sym typeface="IBM Plex Sans"/>
              </a:rPr>
              <a:t>maven </a:t>
            </a:r>
            <a:r>
              <a:rPr lang="en-US" sz="4800" b="1" dirty="0" err="1">
                <a:solidFill>
                  <a:srgbClr val="6EA6FF"/>
                </a:solidFill>
                <a:latin typeface="IBM Plex Sans"/>
                <a:sym typeface="IBM Plex Sans"/>
              </a:rPr>
              <a:t>Limor</a:t>
            </a:r>
            <a:r>
              <a:rPr lang="en-US" sz="4800" b="1" dirty="0">
                <a:solidFill>
                  <a:srgbClr val="6EA6FF"/>
                </a:solidFill>
                <a:latin typeface="IBM Plex Sans"/>
                <a:sym typeface="IBM Plex Sans"/>
              </a:rPr>
              <a:t> </a:t>
            </a:r>
            <a:r>
              <a:rPr lang="en-US" sz="4800" b="1" dirty="0" err="1">
                <a:solidFill>
                  <a:srgbClr val="6EA6FF"/>
                </a:solidFill>
                <a:latin typeface="IBM Plex Sans"/>
                <a:sym typeface="IBM Plex Sans"/>
              </a:rPr>
              <a:t>Kessem</a:t>
            </a:r>
            <a:r>
              <a:rPr lang="en-US" sz="4800" b="1" dirty="0">
                <a:solidFill>
                  <a:srgbClr val="6EA6FF"/>
                </a:solidFill>
                <a:latin typeface="IBM Plex Sans"/>
                <a:sym typeface="IBM Plex Sans"/>
              </a:rPr>
              <a:t> </a:t>
            </a:r>
            <a:r>
              <a:rPr lang="en-US" sz="4800" b="1" dirty="0">
                <a:latin typeface="IBM Plex Sans"/>
                <a:sym typeface="IBM Plex Sans"/>
              </a:rPr>
              <a:t>is a </a:t>
            </a:r>
            <a:br>
              <a:rPr lang="en-US" sz="4800" b="1" dirty="0">
                <a:latin typeface="IBM Plex Sans"/>
                <a:sym typeface="IBM Plex Sans"/>
              </a:rPr>
            </a:br>
            <a:r>
              <a:rPr lang="en-US" sz="4800" b="1" dirty="0">
                <a:latin typeface="IBM Plex Sans"/>
                <a:sym typeface="IBM Plex Sans"/>
              </a:rPr>
              <a:t>guiding light for women </a:t>
            </a:r>
            <a:br>
              <a:rPr lang="en-US" sz="4800" b="1" dirty="0">
                <a:latin typeface="IBM Plex Sans"/>
                <a:sym typeface="IBM Plex Sans"/>
              </a:rPr>
            </a:br>
            <a:r>
              <a:rPr lang="en-US" sz="4800" b="1" dirty="0">
                <a:latin typeface="IBM Plex Sans"/>
                <a:sym typeface="IBM Plex Sans"/>
              </a:rPr>
              <a:t>in security.</a:t>
            </a:r>
          </a:p>
        </p:txBody>
      </p:sp>
      <p:pic>
        <p:nvPicPr>
          <p:cNvPr id="8" name="SI-Voices-richard-feature-4-630x330.jpg" descr="SI-Voices-richard-feature-4-630x330.jpg">
            <a:extLst>
              <a:ext uri="{FF2B5EF4-FFF2-40B4-BE49-F238E27FC236}">
                <a16:creationId xmlns:a16="http://schemas.microsoft.com/office/drawing/2014/main" id="{AE09699F-1789-4185-A15D-9D5DF8B87159}"/>
              </a:ext>
            </a:extLst>
          </p:cNvPr>
          <p:cNvPicPr>
            <a:picLocks noChangeAspect="1"/>
          </p:cNvPicPr>
          <p:nvPr/>
        </p:nvPicPr>
        <p:blipFill rotWithShape="1">
          <a:blip r:embed="rId3"/>
          <a:srcRect l="6141" t="1105" r="2316" b="1"/>
          <a:stretch/>
        </p:blipFill>
        <p:spPr>
          <a:xfrm>
            <a:off x="9144000" y="5150602"/>
            <a:ext cx="9144000" cy="5174457"/>
          </a:xfrm>
          <a:prstGeom prst="rect">
            <a:avLst/>
          </a:prstGeom>
          <a:ln w="12700">
            <a:miter lim="400000"/>
          </a:ln>
        </p:spPr>
      </p:pic>
      <p:pic>
        <p:nvPicPr>
          <p:cNvPr id="9" name="si-voices-in-security-limor-feature-630x330.jpg" descr="si-voices-in-security-limor-feature-630x330.jpg">
            <a:extLst>
              <a:ext uri="{FF2B5EF4-FFF2-40B4-BE49-F238E27FC236}">
                <a16:creationId xmlns:a16="http://schemas.microsoft.com/office/drawing/2014/main" id="{FF083880-9915-48A4-A1A4-08D4AC300742}"/>
              </a:ext>
            </a:extLst>
          </p:cNvPr>
          <p:cNvPicPr>
            <a:picLocks/>
          </p:cNvPicPr>
          <p:nvPr/>
        </p:nvPicPr>
        <p:blipFill rotWithShape="1">
          <a:blip r:embed="rId4"/>
          <a:srcRect l="11480" t="3300" r="2920" b="3300"/>
          <a:stretch/>
        </p:blipFill>
        <p:spPr>
          <a:xfrm>
            <a:off x="9144000" y="5150602"/>
            <a:ext cx="9144000" cy="5174457"/>
          </a:xfrm>
          <a:prstGeom prst="rect">
            <a:avLst/>
          </a:prstGeom>
          <a:ln w="12700">
            <a:miter lim="400000"/>
          </a:ln>
        </p:spPr>
      </p:pic>
    </p:spTree>
    <p:extLst>
      <p:ext uri="{BB962C8B-B14F-4D97-AF65-F5344CB8AC3E}">
        <p14:creationId xmlns:p14="http://schemas.microsoft.com/office/powerpoint/2010/main" val="2577227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a:xfrm>
            <a:off x="274322" y="1309687"/>
            <a:ext cx="8412481" cy="7690237"/>
          </a:xfrm>
        </p:spPr>
        <p:txBody>
          <a:bodyPr/>
          <a:lstStyle/>
          <a:p>
            <a:r>
              <a:rPr lang="en-US" sz="13300" b="0" dirty="0">
                <a:latin typeface="IBM Plex Sans SemiBold" panose="020B0703050203000203" pitchFamily="34" charset="0"/>
              </a:rPr>
              <a:t>Keep learning</a:t>
            </a:r>
            <a:endParaRPr lang="pt-BR" sz="13300" b="0" dirty="0">
              <a:latin typeface="IBM Plex Sans SemiBold" panose="020B0703050203000203" pitchFamily="34" charset="0"/>
            </a:endParaRP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46</a:t>
            </a:fld>
            <a:endParaRPr lang="en-US" dirty="0"/>
          </a:p>
        </p:txBody>
      </p:sp>
      <p:sp>
        <p:nvSpPr>
          <p:cNvPr id="5" name="Espaço Reservado para Rodapé 2">
            <a:extLst>
              <a:ext uri="{FF2B5EF4-FFF2-40B4-BE49-F238E27FC236}">
                <a16:creationId xmlns:a16="http://schemas.microsoft.com/office/drawing/2014/main" id="{96C9A05C-EB37-4FE8-93A8-D20C2D8C61AB}"/>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6EA6FF"/>
                </a:solidFill>
              </a:rPr>
              <a:t>Careers in cybersecurity </a:t>
            </a:r>
            <a:r>
              <a:rPr lang="en-US" sz="1600" kern="0" dirty="0">
                <a:solidFill>
                  <a:schemeClr val="bg1"/>
                </a:solidFill>
                <a:ea typeface="IBM Plex Sans"/>
                <a:cs typeface="IBM Plex Sans"/>
                <a:sym typeface="IBM Plex Sans"/>
              </a:rPr>
              <a:t>/ </a:t>
            </a:r>
            <a:r>
              <a:rPr lang="en-US" sz="1600" kern="0" dirty="0">
                <a:solidFill>
                  <a:schemeClr val="bg1"/>
                </a:solidFill>
                <a:ea typeface="IBM Plex Sans"/>
                <a:cs typeface="IBM Plex Sans"/>
                <a:sym typeface="IBM Plex Sans SemiBold"/>
              </a:rPr>
              <a:t>Learn more</a:t>
            </a:r>
            <a:r>
              <a:rPr lang="en-US" sz="1600" b="1" dirty="0">
                <a:solidFill>
                  <a:schemeClr val="bg1"/>
                </a:solidFill>
              </a:rPr>
              <a:t> </a:t>
            </a:r>
            <a:endParaRPr lang="en-US" sz="1600" dirty="0">
              <a:solidFill>
                <a:schemeClr val="bg1"/>
              </a:solidFill>
            </a:endParaRPr>
          </a:p>
        </p:txBody>
      </p:sp>
      <p:sp>
        <p:nvSpPr>
          <p:cNvPr id="6" name="Espaço Reservado para Texto 2">
            <a:extLst>
              <a:ext uri="{FF2B5EF4-FFF2-40B4-BE49-F238E27FC236}">
                <a16:creationId xmlns:a16="http://schemas.microsoft.com/office/drawing/2014/main" id="{36E2F9ED-7846-47A8-95F4-FD5DCF6125CD}"/>
              </a:ext>
            </a:extLst>
          </p:cNvPr>
          <p:cNvSpPr txBox="1">
            <a:spLocks/>
          </p:cNvSpPr>
          <p:nvPr/>
        </p:nvSpPr>
        <p:spPr>
          <a:xfrm>
            <a:off x="9418319" y="1604211"/>
            <a:ext cx="8412481" cy="5723606"/>
          </a:xfrm>
          <a:prstGeom prst="rect">
            <a:avLst/>
          </a:prstGeom>
        </p:spPr>
        <p:txBody>
          <a:bodyPr/>
          <a:lstStyle>
            <a:lvl1pPr marL="0" indent="0" algn="l" rtl="0" eaLnBrk="1" fontAlgn="base" hangingPunct="1">
              <a:lnSpc>
                <a:spcPct val="100000"/>
              </a:lnSpc>
              <a:spcBef>
                <a:spcPts val="2200"/>
              </a:spcBef>
              <a:spcAft>
                <a:spcPct val="0"/>
              </a:spcAft>
              <a:buClr>
                <a:srgbClr val="6D6E70"/>
              </a:buClr>
              <a:buSzPct val="90000"/>
              <a:buFont typeface="Wingdings" pitchFamily="2" charset="2"/>
              <a:buNone/>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bg1"/>
              </a:buClr>
              <a:buSzPct val="100000"/>
              <a:buFont typeface="Arial" panose="020B0604020202020204" pitchFamily="34" charset="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bg1"/>
              </a:buClr>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marL="0" lvl="2" indent="0" defTabSz="1371964" hangingPunct="0">
              <a:lnSpc>
                <a:spcPts val="4000"/>
              </a:lnSpc>
              <a:spcBef>
                <a:spcPts val="1600"/>
              </a:spcBef>
              <a:buNone/>
            </a:pPr>
            <a:r>
              <a:rPr lang="en-US" kern="0">
                <a:latin typeface="IBM Plex Sans"/>
                <a:sym typeface="IBM Plex Sans"/>
              </a:rPr>
              <a:t>IBM Friends </a:t>
            </a:r>
            <a:r>
              <a:rPr lang="en-US" kern="0" dirty="0">
                <a:latin typeface="IBM Plex Sans"/>
                <a:sym typeface="IBM Plex Sans"/>
              </a:rPr>
              <a:t>and Family Cybersecurity Learning</a:t>
            </a:r>
          </a:p>
          <a:p>
            <a:pPr marL="0" lvl="2" indent="0" defTabSz="1371964" hangingPunct="0">
              <a:lnSpc>
                <a:spcPts val="4000"/>
              </a:lnSpc>
              <a:spcBef>
                <a:spcPts val="1600"/>
              </a:spcBef>
              <a:buNone/>
            </a:pPr>
            <a:r>
              <a:rPr lang="en-US" kern="0" dirty="0">
                <a:solidFill>
                  <a:srgbClr val="6EA6FF"/>
                </a:solidFill>
                <a:latin typeface="IBM Plex Sans"/>
                <a:sym typeface="IBM Plex Sans"/>
              </a:rPr>
              <a:t>https://</a:t>
            </a:r>
            <a:r>
              <a:rPr lang="en-US" kern="0" dirty="0" err="1">
                <a:solidFill>
                  <a:srgbClr val="6EA6FF"/>
                </a:solidFill>
                <a:latin typeface="IBM Plex Sans"/>
                <a:sym typeface="IBM Plex Sans"/>
              </a:rPr>
              <a:t>video.ibm.com</a:t>
            </a:r>
            <a:r>
              <a:rPr lang="en-US" kern="0" dirty="0">
                <a:solidFill>
                  <a:srgbClr val="6EA6FF"/>
                </a:solidFill>
                <a:latin typeface="IBM Plex Sans"/>
                <a:sym typeface="IBM Plex Sans"/>
              </a:rPr>
              <a:t>/recorded/125071925</a:t>
            </a:r>
          </a:p>
          <a:p>
            <a:pPr marL="0" lvl="2" indent="0" defTabSz="1371964" hangingPunct="0">
              <a:lnSpc>
                <a:spcPts val="4000"/>
              </a:lnSpc>
              <a:spcBef>
                <a:spcPts val="1600"/>
              </a:spcBef>
              <a:buNone/>
            </a:pPr>
            <a:r>
              <a:rPr lang="en-US" kern="0" dirty="0">
                <a:latin typeface="IBM Plex Sans"/>
                <a:sym typeface="IBM Plex Sans"/>
              </a:rPr>
              <a:t>Cybersecurity Top  Tips Video</a:t>
            </a:r>
          </a:p>
          <a:p>
            <a:pPr marL="0" lvl="2" indent="0" defTabSz="1371964" hangingPunct="0">
              <a:lnSpc>
                <a:spcPts val="4000"/>
              </a:lnSpc>
              <a:spcBef>
                <a:spcPts val="1600"/>
              </a:spcBef>
              <a:buNone/>
            </a:pPr>
            <a:r>
              <a:rPr lang="en-US" kern="0" dirty="0">
                <a:solidFill>
                  <a:srgbClr val="6EA6FF"/>
                </a:solidFill>
                <a:latin typeface="IBM Plex Sans"/>
                <a:sym typeface="IBM Plex Sans"/>
              </a:rPr>
              <a:t>https://</a:t>
            </a:r>
            <a:r>
              <a:rPr lang="en-US" kern="0" dirty="0" err="1">
                <a:solidFill>
                  <a:srgbClr val="6EA6FF"/>
                </a:solidFill>
                <a:latin typeface="IBM Plex Sans"/>
                <a:sym typeface="IBM Plex Sans"/>
              </a:rPr>
              <a:t>www.youtube.com</a:t>
            </a:r>
            <a:r>
              <a:rPr lang="en-US" kern="0" dirty="0">
                <a:solidFill>
                  <a:srgbClr val="6EA6FF"/>
                </a:solidFill>
                <a:latin typeface="IBM Plex Sans"/>
                <a:sym typeface="IBM Plex Sans"/>
              </a:rPr>
              <a:t>/</a:t>
            </a:r>
            <a:r>
              <a:rPr lang="en-US" kern="0" dirty="0" err="1">
                <a:solidFill>
                  <a:srgbClr val="6EA6FF"/>
                </a:solidFill>
                <a:latin typeface="IBM Plex Sans"/>
                <a:sym typeface="IBM Plex Sans"/>
              </a:rPr>
              <a:t>watch?v</a:t>
            </a:r>
            <a:r>
              <a:rPr lang="en-US" kern="0" dirty="0">
                <a:solidFill>
                  <a:srgbClr val="6EA6FF"/>
                </a:solidFill>
                <a:latin typeface="IBM Plex Sans"/>
                <a:sym typeface="IBM Plex Sans"/>
              </a:rPr>
              <a:t>=ZOtQ21hXJ7k</a:t>
            </a:r>
          </a:p>
          <a:p>
            <a:pPr marL="0" lvl="2" indent="0" defTabSz="1371964" hangingPunct="0">
              <a:lnSpc>
                <a:spcPts val="4000"/>
              </a:lnSpc>
              <a:spcBef>
                <a:spcPts val="1600"/>
              </a:spcBef>
              <a:buNone/>
            </a:pPr>
            <a:r>
              <a:rPr lang="en-US" kern="0" dirty="0">
                <a:latin typeface="IBM Plex Sans"/>
                <a:sym typeface="IBM Plex Sans"/>
              </a:rPr>
              <a:t>CyberDay4Girls</a:t>
            </a:r>
            <a:br>
              <a:rPr lang="en-US" kern="0" dirty="0">
                <a:latin typeface="IBM Plex Sans"/>
                <a:sym typeface="IBM Plex Sans"/>
              </a:rPr>
            </a:br>
            <a:r>
              <a:rPr lang="en-US" kern="0" dirty="0">
                <a:solidFill>
                  <a:srgbClr val="6EA6FF"/>
                </a:solidFill>
                <a:latin typeface="IBM Plex Sans"/>
                <a:sym typeface="IBM Plex Sans"/>
              </a:rPr>
              <a:t>ibm.com/security/news/</a:t>
            </a:r>
            <a:r>
              <a:rPr lang="en-US" kern="0" dirty="0" err="1">
                <a:solidFill>
                  <a:srgbClr val="6EA6FF"/>
                </a:solidFill>
                <a:latin typeface="IBM Plex Sans"/>
                <a:sym typeface="IBM Plex Sans"/>
              </a:rPr>
              <a:t>cyberday</a:t>
            </a:r>
            <a:r>
              <a:rPr lang="en-US" kern="0" dirty="0">
                <a:solidFill>
                  <a:srgbClr val="6EA6FF"/>
                </a:solidFill>
                <a:latin typeface="IBM Plex Sans"/>
                <a:sym typeface="IBM Plex Sans"/>
              </a:rPr>
              <a:t>-for-girls</a:t>
            </a:r>
          </a:p>
          <a:p>
            <a:pPr marL="0" lvl="2" indent="0" defTabSz="1371964" hangingPunct="0">
              <a:lnSpc>
                <a:spcPts val="4000"/>
              </a:lnSpc>
              <a:spcBef>
                <a:spcPts val="1600"/>
              </a:spcBef>
              <a:buNone/>
            </a:pPr>
            <a:r>
              <a:rPr lang="en-US" kern="0" dirty="0">
                <a:latin typeface="IBM Plex Sans"/>
                <a:sym typeface="IBM Plex Sans"/>
              </a:rPr>
              <a:t>PTECH</a:t>
            </a:r>
          </a:p>
          <a:p>
            <a:pPr marL="0" lvl="2" indent="0" defTabSz="1371964" hangingPunct="0">
              <a:lnSpc>
                <a:spcPts val="4000"/>
              </a:lnSpc>
              <a:spcBef>
                <a:spcPts val="1600"/>
              </a:spcBef>
              <a:buNone/>
            </a:pPr>
            <a:r>
              <a:rPr lang="en-US" kern="0" dirty="0">
                <a:solidFill>
                  <a:srgbClr val="6EA6FF"/>
                </a:solidFill>
                <a:latin typeface="IBM Plex Sans"/>
                <a:sym typeface="IBM Plex Sans"/>
              </a:rPr>
              <a:t>ptech.org/p-tech-learning/</a:t>
            </a:r>
          </a:p>
          <a:p>
            <a:pPr marL="0" lvl="2" indent="0" defTabSz="1371964" hangingPunct="0">
              <a:lnSpc>
                <a:spcPts val="4000"/>
              </a:lnSpc>
              <a:spcBef>
                <a:spcPts val="1600"/>
              </a:spcBef>
              <a:buNone/>
            </a:pPr>
            <a:r>
              <a:rPr lang="en-US" kern="0" dirty="0">
                <a:latin typeface="IBM Plex Sans"/>
                <a:sym typeface="IBM Plex Sans"/>
              </a:rPr>
              <a:t>IBM cybersecurity careers</a:t>
            </a:r>
          </a:p>
          <a:p>
            <a:pPr marL="0" lvl="2" indent="0" defTabSz="1371964" hangingPunct="0">
              <a:lnSpc>
                <a:spcPts val="4000"/>
              </a:lnSpc>
              <a:spcBef>
                <a:spcPts val="1600"/>
              </a:spcBef>
              <a:buNone/>
            </a:pPr>
            <a:r>
              <a:rPr lang="en-US" kern="0" dirty="0">
                <a:solidFill>
                  <a:srgbClr val="6EA6FF"/>
                </a:solidFill>
                <a:latin typeface="IBM Plex Sans"/>
                <a:sym typeface="IBM Plex Sans"/>
              </a:rPr>
              <a:t>ibm.com/security/careers</a:t>
            </a:r>
          </a:p>
          <a:p>
            <a:pPr marL="0" lvl="2" indent="0" defTabSz="1371964" hangingPunct="0">
              <a:lnSpc>
                <a:spcPts val="4000"/>
              </a:lnSpc>
              <a:spcBef>
                <a:spcPts val="1600"/>
              </a:spcBef>
              <a:buNone/>
            </a:pPr>
            <a:r>
              <a:rPr lang="en-US" kern="0" dirty="0">
                <a:latin typeface="IBM Plex Sans"/>
                <a:sym typeface="IBM Plex Sans"/>
              </a:rPr>
              <a:t>IBM Design Thinking</a:t>
            </a:r>
            <a:br>
              <a:rPr lang="en-US" kern="0" dirty="0">
                <a:latin typeface="IBM Plex Sans"/>
                <a:sym typeface="IBM Plex Sans"/>
              </a:rPr>
            </a:br>
            <a:r>
              <a:rPr lang="en-US" kern="0" dirty="0">
                <a:solidFill>
                  <a:srgbClr val="6EA6FF"/>
                </a:solidFill>
                <a:latin typeface="IBM Plex Sans"/>
                <a:sym typeface="IBM Plex Sans"/>
              </a:rPr>
              <a:t>youtube.com/</a:t>
            </a:r>
            <a:r>
              <a:rPr lang="en-US" kern="0" dirty="0" err="1">
                <a:solidFill>
                  <a:srgbClr val="6EA6FF"/>
                </a:solidFill>
                <a:latin typeface="IBM Plex Sans"/>
                <a:sym typeface="IBM Plex Sans"/>
              </a:rPr>
              <a:t>watch?v</a:t>
            </a:r>
            <a:r>
              <a:rPr lang="en-US" kern="0" dirty="0">
                <a:solidFill>
                  <a:srgbClr val="6EA6FF"/>
                </a:solidFill>
                <a:latin typeface="IBM Plex Sans"/>
                <a:sym typeface="IBM Plex Sans"/>
              </a:rPr>
              <a:t>=</a:t>
            </a:r>
            <a:r>
              <a:rPr lang="en-US" kern="0" dirty="0" err="1">
                <a:solidFill>
                  <a:srgbClr val="6EA6FF"/>
                </a:solidFill>
                <a:latin typeface="IBM Plex Sans"/>
                <a:sym typeface="IBM Plex Sans"/>
              </a:rPr>
              <a:t>psLjEBUOnVs</a:t>
            </a:r>
            <a:endParaRPr lang="en-US" kern="0" dirty="0">
              <a:solidFill>
                <a:srgbClr val="6EA6FF"/>
              </a:solidFill>
              <a:latin typeface="IBM Plex Sans"/>
              <a:sym typeface="IBM Plex Sans"/>
            </a:endParaRPr>
          </a:p>
        </p:txBody>
      </p:sp>
    </p:spTree>
    <p:extLst>
      <p:ext uri="{BB962C8B-B14F-4D97-AF65-F5344CB8AC3E}">
        <p14:creationId xmlns:p14="http://schemas.microsoft.com/office/powerpoint/2010/main" val="412804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783E5-1729-E145-9C8C-BAE16DF36B44}"/>
              </a:ext>
            </a:extLst>
          </p:cNvPr>
          <p:cNvSpPr>
            <a:spLocks noGrp="1"/>
          </p:cNvSpPr>
          <p:nvPr>
            <p:ph type="title"/>
          </p:nvPr>
        </p:nvSpPr>
        <p:spPr/>
        <p:txBody>
          <a:bodyPr/>
          <a:lstStyle/>
          <a:p>
            <a:r>
              <a:rPr lang="pt-BR" b="0" dirty="0">
                <a:latin typeface="IBM Plex Sans SemiBold" panose="020B0703050203000203" pitchFamily="34" charset="0"/>
              </a:rPr>
              <a:t>Do you have a </a:t>
            </a:r>
            <a:r>
              <a:rPr lang="pt-BR" b="0" dirty="0">
                <a:solidFill>
                  <a:srgbClr val="408BFC"/>
                </a:solidFill>
                <a:latin typeface="IBM Plex Sans SemiBold" panose="020B0703050203000203" pitchFamily="34" charset="0"/>
              </a:rPr>
              <a:t>social media account?</a:t>
            </a:r>
            <a:br>
              <a:rPr lang="pt-BR" dirty="0"/>
            </a:br>
            <a:endParaRPr lang="pt-BR" dirty="0"/>
          </a:p>
        </p:txBody>
      </p:sp>
      <p:sp>
        <p:nvSpPr>
          <p:cNvPr id="3" name="Espaço Reservado para Rodapé 2">
            <a:extLst>
              <a:ext uri="{FF2B5EF4-FFF2-40B4-BE49-F238E27FC236}">
                <a16:creationId xmlns:a16="http://schemas.microsoft.com/office/drawing/2014/main" id="{936CDB25-97EA-5A4C-9220-B8FDA1F614D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0CC80E71-0713-BD45-86AB-2604D9F45154}"/>
              </a:ext>
            </a:extLst>
          </p:cNvPr>
          <p:cNvSpPr>
            <a:spLocks noGrp="1"/>
          </p:cNvSpPr>
          <p:nvPr>
            <p:ph type="sldNum" sz="quarter" idx="11"/>
          </p:nvPr>
        </p:nvSpPr>
        <p:spPr/>
        <p:txBody>
          <a:bodyPr/>
          <a:lstStyle/>
          <a:p>
            <a:fld id="{59395FB3-9C97-154F-86B2-7E381B951268}" type="slidenum">
              <a:rPr lang="en-US" smtClean="0"/>
              <a:pPr/>
              <a:t>5</a:t>
            </a:fld>
            <a:endParaRPr lang="en-US" dirty="0"/>
          </a:p>
        </p:txBody>
      </p:sp>
    </p:spTree>
    <p:extLst>
      <p:ext uri="{BB962C8B-B14F-4D97-AF65-F5344CB8AC3E}">
        <p14:creationId xmlns:p14="http://schemas.microsoft.com/office/powerpoint/2010/main" val="92990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783E5-1729-E145-9C8C-BAE16DF36B44}"/>
              </a:ext>
            </a:extLst>
          </p:cNvPr>
          <p:cNvSpPr>
            <a:spLocks noGrp="1"/>
          </p:cNvSpPr>
          <p:nvPr>
            <p:ph type="title"/>
          </p:nvPr>
        </p:nvSpPr>
        <p:spPr/>
        <p:txBody>
          <a:bodyPr/>
          <a:lstStyle/>
          <a:p>
            <a:r>
              <a:rPr lang="pt-BR" b="0" dirty="0">
                <a:latin typeface="IBM Plex Sans SemiBold" panose="020B0703050203000203" pitchFamily="34" charset="0"/>
              </a:rPr>
              <a:t>Do </a:t>
            </a:r>
            <a:r>
              <a:rPr lang="pt-BR" b="0" dirty="0" err="1">
                <a:latin typeface="IBM Plex Sans SemiBold" panose="020B0703050203000203" pitchFamily="34" charset="0"/>
              </a:rPr>
              <a:t>you</a:t>
            </a:r>
            <a:r>
              <a:rPr lang="pt-BR" b="0" dirty="0">
                <a:latin typeface="IBM Plex Sans SemiBold" panose="020B0703050203000203" pitchFamily="34" charset="0"/>
              </a:rPr>
              <a:t> </a:t>
            </a:r>
            <a:r>
              <a:rPr lang="pt-BR" b="0" dirty="0" err="1">
                <a:latin typeface="IBM Plex Sans SemiBold" panose="020B0703050203000203" pitchFamily="34" charset="0"/>
              </a:rPr>
              <a:t>stream</a:t>
            </a:r>
            <a:r>
              <a:rPr lang="pt-BR" b="0" dirty="0">
                <a:latin typeface="IBM Plex Sans SemiBold" panose="020B0703050203000203" pitchFamily="34" charset="0"/>
              </a:rPr>
              <a:t> </a:t>
            </a:r>
            <a:r>
              <a:rPr lang="pt-BR" b="0" dirty="0" err="1">
                <a:solidFill>
                  <a:srgbClr val="0062FF"/>
                </a:solidFill>
                <a:latin typeface="IBM Plex Sans SemiBold" panose="020B0703050203000203" pitchFamily="34" charset="0"/>
              </a:rPr>
              <a:t>movies</a:t>
            </a:r>
            <a:r>
              <a:rPr lang="pt-BR" b="0" dirty="0">
                <a:solidFill>
                  <a:srgbClr val="0062FF"/>
                </a:solidFill>
                <a:latin typeface="IBM Plex Sans SemiBold" panose="020B0703050203000203" pitchFamily="34" charset="0"/>
              </a:rPr>
              <a:t> </a:t>
            </a:r>
            <a:r>
              <a:rPr lang="pt-BR" b="0" dirty="0" err="1">
                <a:solidFill>
                  <a:srgbClr val="0062FF"/>
                </a:solidFill>
                <a:latin typeface="IBM Plex Sans SemiBold" panose="020B0703050203000203" pitchFamily="34" charset="0"/>
              </a:rPr>
              <a:t>or</a:t>
            </a:r>
            <a:r>
              <a:rPr lang="pt-BR" b="0" dirty="0">
                <a:solidFill>
                  <a:srgbClr val="0062FF"/>
                </a:solidFill>
                <a:latin typeface="IBM Plex Sans SemiBold" panose="020B0703050203000203" pitchFamily="34" charset="0"/>
              </a:rPr>
              <a:t> </a:t>
            </a:r>
            <a:r>
              <a:rPr lang="pt-BR" b="0" dirty="0" err="1">
                <a:solidFill>
                  <a:srgbClr val="0062FF"/>
                </a:solidFill>
                <a:latin typeface="IBM Plex Sans SemiBold" panose="020B0703050203000203" pitchFamily="34" charset="0"/>
              </a:rPr>
              <a:t>tv</a:t>
            </a:r>
            <a:r>
              <a:rPr lang="pt-BR" b="0" dirty="0">
                <a:solidFill>
                  <a:srgbClr val="0062FF"/>
                </a:solidFill>
                <a:latin typeface="IBM Plex Sans SemiBold" panose="020B0703050203000203" pitchFamily="34" charset="0"/>
              </a:rPr>
              <a:t> shows?</a:t>
            </a:r>
            <a:br>
              <a:rPr lang="pt-BR" dirty="0">
                <a:solidFill>
                  <a:srgbClr val="408BFC"/>
                </a:solidFill>
              </a:rPr>
            </a:br>
            <a:endParaRPr lang="pt-BR" dirty="0">
              <a:solidFill>
                <a:srgbClr val="408BFC"/>
              </a:solidFill>
            </a:endParaRPr>
          </a:p>
        </p:txBody>
      </p:sp>
      <p:sp>
        <p:nvSpPr>
          <p:cNvPr id="3" name="Espaço Reservado para Rodapé 2">
            <a:extLst>
              <a:ext uri="{FF2B5EF4-FFF2-40B4-BE49-F238E27FC236}">
                <a16:creationId xmlns:a16="http://schemas.microsoft.com/office/drawing/2014/main" id="{936CDB25-97EA-5A4C-9220-B8FDA1F614D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0CC80E71-0713-BD45-86AB-2604D9F45154}"/>
              </a:ext>
            </a:extLst>
          </p:cNvPr>
          <p:cNvSpPr>
            <a:spLocks noGrp="1"/>
          </p:cNvSpPr>
          <p:nvPr>
            <p:ph type="sldNum" sz="quarter" idx="11"/>
          </p:nvPr>
        </p:nvSpPr>
        <p:spPr/>
        <p:txBody>
          <a:bodyPr/>
          <a:lstStyle/>
          <a:p>
            <a:fld id="{59395FB3-9C97-154F-86B2-7E381B951268}" type="slidenum">
              <a:rPr lang="en-US" smtClean="0"/>
              <a:pPr/>
              <a:t>6</a:t>
            </a:fld>
            <a:endParaRPr lang="en-US" dirty="0"/>
          </a:p>
        </p:txBody>
      </p:sp>
    </p:spTree>
    <p:extLst>
      <p:ext uri="{BB962C8B-B14F-4D97-AF65-F5344CB8AC3E}">
        <p14:creationId xmlns:p14="http://schemas.microsoft.com/office/powerpoint/2010/main" val="378176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783E5-1729-E145-9C8C-BAE16DF36B44}"/>
              </a:ext>
            </a:extLst>
          </p:cNvPr>
          <p:cNvSpPr>
            <a:spLocks noGrp="1"/>
          </p:cNvSpPr>
          <p:nvPr>
            <p:ph type="title"/>
          </p:nvPr>
        </p:nvSpPr>
        <p:spPr/>
        <p:txBody>
          <a:bodyPr/>
          <a:lstStyle/>
          <a:p>
            <a:r>
              <a:rPr lang="pt-BR" b="0" dirty="0">
                <a:latin typeface="IBM Plex Sans SemiBold" panose="020B0703050203000203" pitchFamily="34" charset="0"/>
              </a:rPr>
              <a:t>Do </a:t>
            </a:r>
            <a:r>
              <a:rPr lang="pt-BR" b="0" dirty="0" err="1">
                <a:latin typeface="IBM Plex Sans SemiBold" panose="020B0703050203000203" pitchFamily="34" charset="0"/>
              </a:rPr>
              <a:t>you</a:t>
            </a:r>
            <a:r>
              <a:rPr lang="pt-BR" b="0" dirty="0">
                <a:latin typeface="IBM Plex Sans SemiBold" panose="020B0703050203000203" pitchFamily="34" charset="0"/>
              </a:rPr>
              <a:t> </a:t>
            </a:r>
            <a:br>
              <a:rPr lang="pt-BR" b="0" dirty="0">
                <a:latin typeface="IBM Plex Sans SemiBold" panose="020B0703050203000203" pitchFamily="34" charset="0"/>
              </a:rPr>
            </a:br>
            <a:r>
              <a:rPr lang="pt-BR" b="0" dirty="0">
                <a:solidFill>
                  <a:srgbClr val="6EA6FF"/>
                </a:solidFill>
                <a:latin typeface="IBM Plex Sans SemiBold" panose="020B0703050203000203" pitchFamily="34" charset="0"/>
              </a:rPr>
              <a:t>download </a:t>
            </a:r>
            <a:r>
              <a:rPr lang="pt-BR" b="0" dirty="0" err="1">
                <a:solidFill>
                  <a:srgbClr val="6EA6FF"/>
                </a:solidFill>
                <a:latin typeface="IBM Plex Sans SemiBold" panose="020B0703050203000203" pitchFamily="34" charset="0"/>
              </a:rPr>
              <a:t>apps</a:t>
            </a:r>
            <a:r>
              <a:rPr lang="pt-BR" b="0" dirty="0">
                <a:solidFill>
                  <a:srgbClr val="6EA6FF"/>
                </a:solidFill>
                <a:latin typeface="IBM Plex Sans SemiBold" panose="020B0703050203000203" pitchFamily="34" charset="0"/>
              </a:rPr>
              <a:t>?</a:t>
            </a:r>
            <a:br>
              <a:rPr lang="pt-BR" dirty="0"/>
            </a:br>
            <a:endParaRPr lang="pt-BR" dirty="0"/>
          </a:p>
        </p:txBody>
      </p:sp>
      <p:sp>
        <p:nvSpPr>
          <p:cNvPr id="3" name="Espaço Reservado para Rodapé 2">
            <a:extLst>
              <a:ext uri="{FF2B5EF4-FFF2-40B4-BE49-F238E27FC236}">
                <a16:creationId xmlns:a16="http://schemas.microsoft.com/office/drawing/2014/main" id="{936CDB25-97EA-5A4C-9220-B8FDA1F614D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0CC80E71-0713-BD45-86AB-2604D9F45154}"/>
              </a:ext>
            </a:extLst>
          </p:cNvPr>
          <p:cNvSpPr>
            <a:spLocks noGrp="1"/>
          </p:cNvSpPr>
          <p:nvPr>
            <p:ph type="sldNum" sz="quarter" idx="11"/>
          </p:nvPr>
        </p:nvSpPr>
        <p:spPr/>
        <p:txBody>
          <a:bodyPr/>
          <a:lstStyle/>
          <a:p>
            <a:fld id="{59395FB3-9C97-154F-86B2-7E381B951268}" type="slidenum">
              <a:rPr lang="en-US" smtClean="0"/>
              <a:pPr/>
              <a:t>7</a:t>
            </a:fld>
            <a:endParaRPr lang="en-US" dirty="0"/>
          </a:p>
        </p:txBody>
      </p:sp>
    </p:spTree>
    <p:extLst>
      <p:ext uri="{BB962C8B-B14F-4D97-AF65-F5344CB8AC3E}">
        <p14:creationId xmlns:p14="http://schemas.microsoft.com/office/powerpoint/2010/main" val="61247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BF4DC-0191-A14F-B262-8E44E313CEB9}"/>
              </a:ext>
            </a:extLst>
          </p:cNvPr>
          <p:cNvSpPr>
            <a:spLocks noGrp="1"/>
          </p:cNvSpPr>
          <p:nvPr>
            <p:ph type="title"/>
          </p:nvPr>
        </p:nvSpPr>
        <p:spPr/>
        <p:txBody>
          <a:bodyPr/>
          <a:lstStyle/>
          <a:p>
            <a:r>
              <a:rPr lang="pt-BR" dirty="0" err="1"/>
              <a:t>Did</a:t>
            </a:r>
            <a:r>
              <a:rPr lang="pt-BR" dirty="0"/>
              <a:t> </a:t>
            </a:r>
            <a:r>
              <a:rPr lang="pt-BR" dirty="0" err="1"/>
              <a:t>you</a:t>
            </a:r>
            <a:r>
              <a:rPr lang="pt-BR" dirty="0"/>
              <a:t> </a:t>
            </a:r>
            <a:r>
              <a:rPr lang="pt-BR" dirty="0" err="1"/>
              <a:t>answer</a:t>
            </a:r>
            <a:r>
              <a:rPr lang="pt-BR" dirty="0"/>
              <a:t> </a:t>
            </a:r>
            <a:r>
              <a:rPr lang="pt-BR" dirty="0" err="1"/>
              <a:t>yes</a:t>
            </a:r>
            <a:r>
              <a:rPr lang="pt-BR" dirty="0"/>
              <a:t> </a:t>
            </a:r>
            <a:br>
              <a:rPr lang="pt-BR" dirty="0"/>
            </a:br>
            <a:r>
              <a:rPr lang="pt-BR" dirty="0" err="1"/>
              <a:t>to</a:t>
            </a:r>
            <a:r>
              <a:rPr lang="pt-BR" dirty="0"/>
              <a:t> </a:t>
            </a:r>
            <a:r>
              <a:rPr lang="pt-BR" dirty="0" err="1"/>
              <a:t>any</a:t>
            </a:r>
            <a:r>
              <a:rPr lang="pt-BR" dirty="0"/>
              <a:t> </a:t>
            </a:r>
            <a:r>
              <a:rPr lang="pt-BR" dirty="0" err="1"/>
              <a:t>of</a:t>
            </a:r>
            <a:r>
              <a:rPr lang="pt-BR" dirty="0"/>
              <a:t> </a:t>
            </a:r>
            <a:r>
              <a:rPr lang="pt-BR" dirty="0" err="1"/>
              <a:t>these</a:t>
            </a:r>
            <a:r>
              <a:rPr lang="pt-BR" dirty="0"/>
              <a:t> </a:t>
            </a:r>
            <a:br>
              <a:rPr lang="pt-BR" dirty="0"/>
            </a:br>
            <a:r>
              <a:rPr lang="pt-BR" dirty="0" err="1"/>
              <a:t>questions</a:t>
            </a:r>
            <a:r>
              <a:rPr lang="pt-BR" dirty="0"/>
              <a:t>?</a:t>
            </a:r>
          </a:p>
        </p:txBody>
      </p:sp>
      <p:sp>
        <p:nvSpPr>
          <p:cNvPr id="3" name="Espaço Reservado para Texto 2">
            <a:extLst>
              <a:ext uri="{FF2B5EF4-FFF2-40B4-BE49-F238E27FC236}">
                <a16:creationId xmlns:a16="http://schemas.microsoft.com/office/drawing/2014/main" id="{FF27234A-3809-3E4E-BD97-42E803D2689E}"/>
              </a:ext>
            </a:extLst>
          </p:cNvPr>
          <p:cNvSpPr>
            <a:spLocks noGrp="1"/>
          </p:cNvSpPr>
          <p:nvPr>
            <p:ph type="body" sz="quarter" idx="12"/>
          </p:nvPr>
        </p:nvSpPr>
        <p:spPr/>
        <p:txBody>
          <a:bodyPr/>
          <a:lstStyle/>
          <a:p>
            <a:r>
              <a:rPr lang="pt-BR" sz="9600" b="1" dirty="0" err="1">
                <a:solidFill>
                  <a:srgbClr val="0062FF"/>
                </a:solidFill>
              </a:rPr>
              <a:t>It’s</a:t>
            </a:r>
            <a:r>
              <a:rPr lang="pt-BR" sz="9600" b="1" dirty="0">
                <a:solidFill>
                  <a:srgbClr val="0062FF"/>
                </a:solidFill>
              </a:rPr>
              <a:t> time </a:t>
            </a:r>
            <a:r>
              <a:rPr lang="pt-BR" sz="9600" b="1" dirty="0" err="1">
                <a:solidFill>
                  <a:srgbClr val="0062FF"/>
                </a:solidFill>
              </a:rPr>
              <a:t>to</a:t>
            </a:r>
            <a:r>
              <a:rPr lang="pt-BR" sz="9600" b="1" dirty="0">
                <a:solidFill>
                  <a:srgbClr val="0062FF"/>
                </a:solidFill>
              </a:rPr>
              <a:t> </a:t>
            </a:r>
            <a:br>
              <a:rPr lang="pt-BR" sz="9600" b="1" dirty="0">
                <a:solidFill>
                  <a:srgbClr val="0062FF"/>
                </a:solidFill>
              </a:rPr>
            </a:br>
            <a:r>
              <a:rPr lang="pt-BR" sz="9600" b="1" dirty="0" err="1">
                <a:solidFill>
                  <a:srgbClr val="0062FF"/>
                </a:solidFill>
              </a:rPr>
              <a:t>talk</a:t>
            </a:r>
            <a:r>
              <a:rPr lang="pt-BR" sz="9600" b="1" dirty="0">
                <a:solidFill>
                  <a:srgbClr val="0062FF"/>
                </a:solidFill>
              </a:rPr>
              <a:t> </a:t>
            </a:r>
            <a:r>
              <a:rPr lang="pt-BR" sz="9600" b="1" dirty="0" err="1">
                <a:solidFill>
                  <a:srgbClr val="0062FF"/>
                </a:solidFill>
              </a:rPr>
              <a:t>about</a:t>
            </a:r>
            <a:r>
              <a:rPr lang="pt-BR" sz="9600" b="1" dirty="0">
                <a:solidFill>
                  <a:srgbClr val="0062FF"/>
                </a:solidFill>
              </a:rPr>
              <a:t> </a:t>
            </a:r>
            <a:r>
              <a:rPr lang="pt-BR" sz="9600" b="1" dirty="0" err="1">
                <a:solidFill>
                  <a:srgbClr val="0062FF"/>
                </a:solidFill>
              </a:rPr>
              <a:t>cybersecurity</a:t>
            </a:r>
            <a:endParaRPr lang="pt-BR" sz="9600" b="1" dirty="0">
              <a:solidFill>
                <a:srgbClr val="0062FF"/>
              </a:solidFill>
            </a:endParaRPr>
          </a:p>
        </p:txBody>
      </p:sp>
      <p:sp>
        <p:nvSpPr>
          <p:cNvPr id="4" name="Espaço Reservado para Rodapé 3">
            <a:extLst>
              <a:ext uri="{FF2B5EF4-FFF2-40B4-BE49-F238E27FC236}">
                <a16:creationId xmlns:a16="http://schemas.microsoft.com/office/drawing/2014/main" id="{08AB16EA-C340-2545-B12B-E201E8038FAC}"/>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C0EC0D8D-F6CA-1E4D-8FD9-E209BDD709CA}"/>
              </a:ext>
            </a:extLst>
          </p:cNvPr>
          <p:cNvSpPr>
            <a:spLocks noGrp="1"/>
          </p:cNvSpPr>
          <p:nvPr>
            <p:ph type="sldNum" sz="quarter" idx="11"/>
          </p:nvPr>
        </p:nvSpPr>
        <p:spPr/>
        <p:txBody>
          <a:bodyPr/>
          <a:lstStyle/>
          <a:p>
            <a:fld id="{59395FB3-9C97-154F-86B2-7E381B951268}" type="slidenum">
              <a:rPr lang="en-US" smtClean="0"/>
              <a:pPr/>
              <a:t>8</a:t>
            </a:fld>
            <a:endParaRPr lang="en-US" dirty="0"/>
          </a:p>
        </p:txBody>
      </p:sp>
      <p:sp>
        <p:nvSpPr>
          <p:cNvPr id="6" name="CaixaDeTexto 5">
            <a:extLst>
              <a:ext uri="{FF2B5EF4-FFF2-40B4-BE49-F238E27FC236}">
                <a16:creationId xmlns:a16="http://schemas.microsoft.com/office/drawing/2014/main" id="{C95D9EA7-CF8E-6847-BB15-52C894D485BA}"/>
              </a:ext>
            </a:extLst>
          </p:cNvPr>
          <p:cNvSpPr txBox="1"/>
          <p:nvPr/>
        </p:nvSpPr>
        <p:spPr>
          <a:xfrm>
            <a:off x="-1094282" y="8049718"/>
            <a:ext cx="309700" cy="307777"/>
          </a:xfrm>
          <a:prstGeom prst="rect">
            <a:avLst/>
          </a:prstGeom>
          <a:noFill/>
        </p:spPr>
        <p:txBody>
          <a:bodyPr wrap="none" rtlCol="0">
            <a:spAutoFit/>
          </a:bodyPr>
          <a:lstStyle/>
          <a:p>
            <a:pPr algn="l"/>
            <a:r>
              <a:rPr lang="pt-BR" sz="1400" dirty="0">
                <a:solidFill>
                  <a:schemeClr val="tx1"/>
                </a:solidFill>
                <a:latin typeface="IBM Plex Sans" charset="0"/>
                <a:ea typeface="IBM Plex Sans" charset="0"/>
                <a:cs typeface="IBM Plex Sans" charset="0"/>
              </a:rPr>
              <a:t>   </a:t>
            </a:r>
          </a:p>
        </p:txBody>
      </p:sp>
    </p:spTree>
    <p:extLst>
      <p:ext uri="{BB962C8B-B14F-4D97-AF65-F5344CB8AC3E}">
        <p14:creationId xmlns:p14="http://schemas.microsoft.com/office/powerpoint/2010/main" val="87015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E0B3D-CE87-3440-B1EE-B132E55C8F30}"/>
              </a:ext>
            </a:extLst>
          </p:cNvPr>
          <p:cNvSpPr>
            <a:spLocks noGrp="1"/>
          </p:cNvSpPr>
          <p:nvPr>
            <p:ph type="title"/>
          </p:nvPr>
        </p:nvSpPr>
        <p:spPr/>
        <p:txBody>
          <a:bodyPr/>
          <a:lstStyle/>
          <a:p>
            <a:r>
              <a:rPr lang="pt-BR" dirty="0" err="1">
                <a:solidFill>
                  <a:schemeClr val="bg1"/>
                </a:solidFill>
              </a:rPr>
              <a:t>Content</a:t>
            </a:r>
            <a:endParaRPr lang="pt-BR" dirty="0">
              <a:solidFill>
                <a:schemeClr val="bg1"/>
              </a:solidFill>
            </a:endParaRPr>
          </a:p>
        </p:txBody>
      </p:sp>
      <p:sp>
        <p:nvSpPr>
          <p:cNvPr id="5" name="Espaço Reservado para Rodapé 4">
            <a:extLst>
              <a:ext uri="{FF2B5EF4-FFF2-40B4-BE49-F238E27FC236}">
                <a16:creationId xmlns:a16="http://schemas.microsoft.com/office/drawing/2014/main" id="{3583DB14-9CAB-414C-9ABE-2740F7B48B06}"/>
              </a:ext>
            </a:extLst>
          </p:cNvPr>
          <p:cNvSpPr>
            <a:spLocks noGrp="1"/>
          </p:cNvSpPr>
          <p:nvPr>
            <p:ph type="ftr" sz="quarter" idx="10"/>
          </p:nvPr>
        </p:nvSpPr>
        <p:spPr/>
        <p:txBody>
          <a:bodyPr/>
          <a:lstStyle/>
          <a:p>
            <a:r>
              <a:rPr lang="pt-BR" dirty="0">
                <a:solidFill>
                  <a:schemeClr val="bg1"/>
                </a:solidFill>
              </a:rPr>
              <a:t>IBM </a:t>
            </a:r>
            <a:r>
              <a:rPr lang="pt-BR" dirty="0" err="1">
                <a:solidFill>
                  <a:schemeClr val="bg1"/>
                </a:solidFill>
              </a:rPr>
              <a:t>Volunteers</a:t>
            </a:r>
            <a:r>
              <a:rPr lang="pt-BR" dirty="0">
                <a:solidFill>
                  <a:schemeClr val="bg1"/>
                </a:solidFill>
              </a:rPr>
              <a:t> / </a:t>
            </a:r>
            <a:r>
              <a:rPr lang="pt-BR" dirty="0" err="1">
                <a:solidFill>
                  <a:schemeClr val="bg1"/>
                </a:solidFill>
              </a:rPr>
              <a:t>Activity</a:t>
            </a:r>
            <a:r>
              <a:rPr lang="pt-BR" dirty="0">
                <a:solidFill>
                  <a:schemeClr val="bg1"/>
                </a:solidFill>
              </a:rPr>
              <a:t> Kit / </a:t>
            </a:r>
            <a:r>
              <a:rPr lang="pt-BR" dirty="0" err="1">
                <a:solidFill>
                  <a:schemeClr val="bg1"/>
                </a:solidFill>
              </a:rPr>
              <a:t>Cybersecurity</a:t>
            </a:r>
            <a:r>
              <a:rPr lang="pt-BR" dirty="0">
                <a:solidFill>
                  <a:schemeClr val="bg1"/>
                </a:solidFill>
              </a:rPr>
              <a:t> / © 2019 IBM Corporation</a:t>
            </a:r>
          </a:p>
        </p:txBody>
      </p:sp>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p:txBody>
          <a:bodyPr/>
          <a:lstStyle/>
          <a:p>
            <a:fld id="{59395FB3-9C97-154F-86B2-7E381B951268}" type="slidenum">
              <a:rPr lang="en-US" smtClean="0"/>
              <a:pPr/>
              <a:t>9</a:t>
            </a:fld>
            <a:endParaRPr lang="en-US" dirty="0"/>
          </a:p>
        </p:txBody>
      </p:sp>
      <p:sp>
        <p:nvSpPr>
          <p:cNvPr id="4" name="Rectangle 3">
            <a:extLst>
              <a:ext uri="{FF2B5EF4-FFF2-40B4-BE49-F238E27FC236}">
                <a16:creationId xmlns:a16="http://schemas.microsoft.com/office/drawing/2014/main" id="{22B8E3E1-E853-4D80-B507-FBA5D2ACAEF4}"/>
              </a:ext>
            </a:extLst>
          </p:cNvPr>
          <p:cNvSpPr/>
          <p:nvPr/>
        </p:nvSpPr>
        <p:spPr bwMode="auto">
          <a:xfrm>
            <a:off x="9144000" y="-1"/>
            <a:ext cx="9143866" cy="3441600"/>
          </a:xfrm>
          <a:prstGeom prst="rect">
            <a:avLst/>
          </a:prstGeom>
          <a:solidFill>
            <a:schemeClr val="accent2"/>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3" name="Espaço Reservado para Texto 2">
            <a:extLst>
              <a:ext uri="{FF2B5EF4-FFF2-40B4-BE49-F238E27FC236}">
                <a16:creationId xmlns:a16="http://schemas.microsoft.com/office/drawing/2014/main" id="{490A325E-A8BB-BA43-9FA0-36081421E59E}"/>
              </a:ext>
            </a:extLst>
          </p:cNvPr>
          <p:cNvSpPr>
            <a:spLocks noGrp="1"/>
          </p:cNvSpPr>
          <p:nvPr>
            <p:ph type="body" sz="quarter" idx="13"/>
          </p:nvPr>
        </p:nvSpPr>
        <p:spPr>
          <a:xfrm>
            <a:off x="9601066" y="498918"/>
            <a:ext cx="8229600" cy="614502"/>
          </a:xfrm>
        </p:spPr>
        <p:txBody>
          <a:bodyPr/>
          <a:lstStyle/>
          <a:p>
            <a:r>
              <a:rPr lang="pt-BR" dirty="0">
                <a:solidFill>
                  <a:schemeClr val="bg1"/>
                </a:solidFill>
              </a:rPr>
              <a:t>Protecting yourself</a:t>
            </a:r>
          </a:p>
        </p:txBody>
      </p:sp>
      <p:sp>
        <p:nvSpPr>
          <p:cNvPr id="9" name="Rectangle 8">
            <a:extLst>
              <a:ext uri="{FF2B5EF4-FFF2-40B4-BE49-F238E27FC236}">
                <a16:creationId xmlns:a16="http://schemas.microsoft.com/office/drawing/2014/main" id="{D3FFB06D-F4D5-4E1C-9C3A-83B53AF0734A}"/>
              </a:ext>
            </a:extLst>
          </p:cNvPr>
          <p:cNvSpPr/>
          <p:nvPr/>
        </p:nvSpPr>
        <p:spPr bwMode="auto">
          <a:xfrm>
            <a:off x="9144000" y="3445199"/>
            <a:ext cx="9144000" cy="3441600"/>
          </a:xfrm>
          <a:prstGeom prst="rect">
            <a:avLst/>
          </a:prstGeom>
          <a:solidFill>
            <a:srgbClr val="408BF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10" name="Rectangle 9">
            <a:extLst>
              <a:ext uri="{FF2B5EF4-FFF2-40B4-BE49-F238E27FC236}">
                <a16:creationId xmlns:a16="http://schemas.microsoft.com/office/drawing/2014/main" id="{C0AACCFE-3DFC-4E9D-93B3-34D2D5EB7903}"/>
              </a:ext>
            </a:extLst>
          </p:cNvPr>
          <p:cNvSpPr/>
          <p:nvPr/>
        </p:nvSpPr>
        <p:spPr bwMode="auto">
          <a:xfrm>
            <a:off x="9143866" y="6854925"/>
            <a:ext cx="9144000" cy="3441600"/>
          </a:xfrm>
          <a:prstGeom prst="rect">
            <a:avLst/>
          </a:prstGeom>
          <a:solidFill>
            <a:srgbClr val="6EA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7" name="Espaço Reservado para Texto 2">
            <a:extLst>
              <a:ext uri="{FF2B5EF4-FFF2-40B4-BE49-F238E27FC236}">
                <a16:creationId xmlns:a16="http://schemas.microsoft.com/office/drawing/2014/main" id="{FBC621DC-9D7F-4537-90EC-A2CFDD3F68AC}"/>
              </a:ext>
            </a:extLst>
          </p:cNvPr>
          <p:cNvSpPr txBox="1">
            <a:spLocks/>
          </p:cNvSpPr>
          <p:nvPr/>
        </p:nvSpPr>
        <p:spPr>
          <a:xfrm>
            <a:off x="9601200" y="3863975"/>
            <a:ext cx="8229600" cy="693114"/>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tx1"/>
              </a:buClr>
              <a:buSzPct val="100000"/>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03230" indent="0" algn="l" rtl="0" eaLnBrk="1" fontAlgn="base" hangingPunct="1">
              <a:lnSpc>
                <a:spcPct val="100000"/>
              </a:lnSpc>
              <a:spcBef>
                <a:spcPts val="2200"/>
              </a:spcBef>
              <a:spcAft>
                <a:spcPct val="0"/>
              </a:spcAft>
              <a:buClr>
                <a:schemeClr val="tx1"/>
              </a:buClr>
              <a:buSzPct val="100000"/>
              <a:buFont typeface="Arial" panose="020B0604020202020204" pitchFamily="34" charset="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69962" indent="0" algn="l" rtl="0" eaLnBrk="1" fontAlgn="base" hangingPunct="1">
              <a:lnSpc>
                <a:spcPct val="100000"/>
              </a:lnSpc>
              <a:spcBef>
                <a:spcPts val="2200"/>
              </a:spcBef>
              <a:spcAft>
                <a:spcPct val="0"/>
              </a:spcAft>
              <a:buClr>
                <a:schemeClr val="tx1"/>
              </a:buClr>
              <a:buSzPct val="100000"/>
              <a:buFont typeface=".AppleSystemUIFont" charset="-120"/>
              <a:buNone/>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263666" indent="0" algn="l" rtl="0" eaLnBrk="1" fontAlgn="base" hangingPunct="1">
              <a:lnSpc>
                <a:spcPct val="100000"/>
              </a:lnSpc>
              <a:spcBef>
                <a:spcPts val="2200"/>
              </a:spcBef>
              <a:spcAft>
                <a:spcPct val="0"/>
              </a:spcAft>
              <a:buClr>
                <a:schemeClr val="tx1"/>
              </a:buClr>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solidFill>
                  <a:schemeClr val="bg1"/>
                </a:solidFill>
              </a:rPr>
              <a:t>Taking control of your data</a:t>
            </a:r>
          </a:p>
        </p:txBody>
      </p:sp>
      <p:sp>
        <p:nvSpPr>
          <p:cNvPr id="8" name="Espaço Reservado para Texto 2">
            <a:extLst>
              <a:ext uri="{FF2B5EF4-FFF2-40B4-BE49-F238E27FC236}">
                <a16:creationId xmlns:a16="http://schemas.microsoft.com/office/drawing/2014/main" id="{9AE06E35-ED68-408C-AF90-5113F676F043}"/>
              </a:ext>
            </a:extLst>
          </p:cNvPr>
          <p:cNvSpPr txBox="1">
            <a:spLocks/>
          </p:cNvSpPr>
          <p:nvPr/>
        </p:nvSpPr>
        <p:spPr>
          <a:xfrm>
            <a:off x="9601066" y="7316855"/>
            <a:ext cx="8229600" cy="614502"/>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tx1"/>
              </a:buClr>
              <a:buSzPct val="100000"/>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03230" indent="0" algn="l" rtl="0" eaLnBrk="1" fontAlgn="base" hangingPunct="1">
              <a:lnSpc>
                <a:spcPct val="100000"/>
              </a:lnSpc>
              <a:spcBef>
                <a:spcPts val="2200"/>
              </a:spcBef>
              <a:spcAft>
                <a:spcPct val="0"/>
              </a:spcAft>
              <a:buClr>
                <a:schemeClr val="tx1"/>
              </a:buClr>
              <a:buSzPct val="100000"/>
              <a:buFont typeface="Arial" panose="020B0604020202020204" pitchFamily="34" charset="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69962" indent="0" algn="l" rtl="0" eaLnBrk="1" fontAlgn="base" hangingPunct="1">
              <a:lnSpc>
                <a:spcPct val="100000"/>
              </a:lnSpc>
              <a:spcBef>
                <a:spcPts val="2200"/>
              </a:spcBef>
              <a:spcAft>
                <a:spcPct val="0"/>
              </a:spcAft>
              <a:buClr>
                <a:schemeClr val="tx1"/>
              </a:buClr>
              <a:buSzPct val="100000"/>
              <a:buFont typeface=".AppleSystemUIFont" charset="-120"/>
              <a:buNone/>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263666" indent="0" algn="l" rtl="0" eaLnBrk="1" fontAlgn="base" hangingPunct="1">
              <a:lnSpc>
                <a:spcPct val="100000"/>
              </a:lnSpc>
              <a:spcBef>
                <a:spcPts val="2200"/>
              </a:spcBef>
              <a:spcAft>
                <a:spcPct val="0"/>
              </a:spcAft>
              <a:buClr>
                <a:schemeClr val="tx1"/>
              </a:buClr>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solidFill>
                  <a:schemeClr val="bg1"/>
                </a:solidFill>
              </a:rPr>
              <a:t>Careers in cybersecurity</a:t>
            </a:r>
          </a:p>
          <a:p>
            <a:pPr defTabSz="914400"/>
            <a:endParaRPr lang="pt-BR" kern="0" dirty="0">
              <a:solidFill>
                <a:schemeClr val="bg1"/>
              </a:solidFill>
            </a:endParaRPr>
          </a:p>
        </p:txBody>
      </p:sp>
    </p:spTree>
    <p:extLst>
      <p:ext uri="{BB962C8B-B14F-4D97-AF65-F5344CB8AC3E}">
        <p14:creationId xmlns:p14="http://schemas.microsoft.com/office/powerpoint/2010/main" val="53512396"/>
      </p:ext>
    </p:extLst>
  </p:cSld>
  <p:clrMapOvr>
    <a:masterClrMapping/>
  </p:clrMapOvr>
</p:sld>
</file>

<file path=ppt/theme/theme1.xml><?xml version="1.0" encoding="utf-8"?>
<a:theme xmlns:a="http://schemas.openxmlformats.org/drawingml/2006/main" name="IBM 2019 Master template (black background)">
  <a:themeElements>
    <a:clrScheme name="Custom 3">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408BFC"/>
      </a:hlink>
      <a:folHlink>
        <a:srgbClr val="6EA6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smtClean="0">
            <a:ln>
              <a:noFill/>
            </a:ln>
            <a:solidFill>
              <a:schemeClr val="tx1"/>
            </a:solidFill>
            <a:effectLst/>
            <a:uLnTx/>
            <a:uFillTx/>
            <a:latin typeface="IBM Plex Sans" charset="0"/>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Plex_LargeFormat" id="{576EDDA4-CE65-7847-AB4B-936D6B9E6EF8}" vid="{4D1FF040-16B5-AF49-A11E-A1E9B1CE4544}"/>
    </a:ext>
  </a:extLst>
</a:theme>
</file>

<file path=ppt/theme/theme2.xml><?xml version="1.0" encoding="utf-8"?>
<a:theme xmlns:a="http://schemas.openxmlformats.org/drawingml/2006/main" name="IBM 2019 Master template (blue background)">
  <a:themeElements>
    <a:clrScheme name="Custom 4">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FEFFFF"/>
      </a:hlink>
      <a:folHlink>
        <a:srgbClr val="F3F3F3"/>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Plex_LargeFormat" id="{576EDDA4-CE65-7847-AB4B-936D6B9E6EF8}" vid="{77D1F5C4-0B86-8246-B824-1758FBFDDF3A}"/>
    </a:ext>
  </a:extLst>
</a:theme>
</file>

<file path=ppt/theme/theme3.xml><?xml version="1.0" encoding="utf-8"?>
<a:theme xmlns:a="http://schemas.openxmlformats.org/drawingml/2006/main" name="IBM 2019 Master template (light gray background)">
  <a:themeElements>
    <a:clrScheme name="Custom 5">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0062FF"/>
      </a:hlink>
      <a:folHlink>
        <a:srgbClr val="6EA6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Plex_LargeFormat" id="{576EDDA4-CE65-7847-AB4B-936D6B9E6EF8}" vid="{86FC20F6-268E-1A43-9B84-26C22CA2EC68}"/>
    </a:ext>
  </a:extLst>
</a:theme>
</file>

<file path=ppt/theme/theme4.xml><?xml version="1.0" encoding="utf-8"?>
<a:theme xmlns:a="http://schemas.openxmlformats.org/drawingml/2006/main" name="IBM 2019 Master template (white background)">
  <a:themeElements>
    <a:clrScheme name="Custom 1">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0062FF"/>
      </a:hlink>
      <a:folHlink>
        <a:srgbClr val="6EA6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Plex_LargeFormat" id="{576EDDA4-CE65-7847-AB4B-936D6B9E6EF8}" vid="{7BDD3BB4-490B-0F41-A0A0-742890FE1AE4}"/>
    </a:ext>
  </a:extLst>
</a:theme>
</file>

<file path=ppt/theme/theme5.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6.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emplate>IBM 2019 Master template (black background)</Template>
  <TotalTime>1285</TotalTime>
  <Words>5644</Words>
  <Application>Microsoft Macintosh PowerPoint</Application>
  <PresentationFormat>Custom</PresentationFormat>
  <Paragraphs>505</Paragraphs>
  <Slides>46</Slides>
  <Notes>37</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46</vt:i4>
      </vt:variant>
    </vt:vector>
  </HeadingPairs>
  <TitlesOfParts>
    <vt:vector size="63" baseType="lpstr">
      <vt:lpstr>.AppleSystemUIFont</vt:lpstr>
      <vt:lpstr>Arial</vt:lpstr>
      <vt:lpstr>Gill Sans</vt:lpstr>
      <vt:lpstr>Helvetica Neue</vt:lpstr>
      <vt:lpstr>HelvNeue Light for IBM</vt:lpstr>
      <vt:lpstr>IBM Plex Sans</vt:lpstr>
      <vt:lpstr>IBM Plex Sans Light</vt:lpstr>
      <vt:lpstr>IBM Plex Sans Regular</vt:lpstr>
      <vt:lpstr>IBM Plex Sans SemiBold</vt:lpstr>
      <vt:lpstr>STIXGeneral-Regular</vt:lpstr>
      <vt:lpstr>System Font Regular</vt:lpstr>
      <vt:lpstr>Times</vt:lpstr>
      <vt:lpstr>Wingdings</vt:lpstr>
      <vt:lpstr>IBM 2019 Master template (black background)</vt:lpstr>
      <vt:lpstr>IBM 2019 Master template (blue background)</vt:lpstr>
      <vt:lpstr>IBM 2019 Master template (light gray background)</vt:lpstr>
      <vt:lpstr>IBM 2019 Master template (white background)</vt:lpstr>
      <vt:lpstr>Cybersecurity Activity Kit </vt:lpstr>
      <vt:lpstr>Cybersecurity is protecting yourself from someone stealing your digital information or from someone pretending to act as you online</vt:lpstr>
      <vt:lpstr>Do you have a smart phone?</vt:lpstr>
      <vt:lpstr>Do you  shop online? </vt:lpstr>
      <vt:lpstr>Do you have a social media account? </vt:lpstr>
      <vt:lpstr>Do you stream movies or tv shows? </vt:lpstr>
      <vt:lpstr>Do you  download apps? </vt:lpstr>
      <vt:lpstr>Did you answer yes  to any of these  questions?</vt:lpstr>
      <vt:lpstr>Content</vt:lpstr>
      <vt:lpstr>Protecting yourself</vt:lpstr>
      <vt:lpstr>What do you  think your points of risk are?</vt:lpstr>
      <vt:lpstr>Ground  Rules</vt:lpstr>
      <vt:lpstr>PowerPoint Presentation</vt:lpstr>
      <vt:lpstr>PowerPoint Presentation</vt:lpstr>
      <vt:lpstr>Playback</vt:lpstr>
      <vt:lpstr>Great work! You’ve identified many key cybersecurity areas.</vt:lpstr>
      <vt:lpstr>Protecting  your devices</vt:lpstr>
      <vt:lpstr>Public vs private Wifi</vt:lpstr>
      <vt:lpstr>Entering sensitive information online</vt:lpstr>
      <vt:lpstr>Email Security</vt:lpstr>
      <vt:lpstr>How to spot phishing scams</vt:lpstr>
      <vt:lpstr>Storing information online</vt:lpstr>
      <vt:lpstr>Protecting access  to your information</vt:lpstr>
      <vt:lpstr>How to  write good passwords</vt:lpstr>
      <vt:lpstr>Downloading from the internet</vt:lpstr>
      <vt:lpstr>Sending information online</vt:lpstr>
      <vt:lpstr>What is encryption?</vt:lpstr>
      <vt:lpstr>Taking control of your data</vt:lpstr>
      <vt:lpstr>Digging for data</vt:lpstr>
      <vt:lpstr>How many did  you count? </vt:lpstr>
      <vt:lpstr>Data privacy refers to the way data is collected, shared and used online.</vt:lpstr>
      <vt:lpstr>But you can take back control of your data</vt:lpstr>
      <vt:lpstr>How data is shared</vt:lpstr>
      <vt:lpstr>Practice consent</vt:lpstr>
      <vt:lpstr>Be mindful about what you’re putting out there</vt:lpstr>
      <vt:lpstr>Ask how  your data  will be used</vt:lpstr>
      <vt:lpstr>Data debate</vt:lpstr>
      <vt:lpstr>Careers in cybersecurity</vt:lpstr>
      <vt:lpstr>By 2021 3.5M cybersecurity jobs will be unfilled</vt:lpstr>
      <vt:lpstr>Primary roles</vt:lpstr>
      <vt:lpstr>But there are many  different roles and  paths into Security…</vt:lpstr>
      <vt:lpstr>PowerPoint Presentation</vt:lpstr>
      <vt:lpstr>PowerPoint Presentation</vt:lpstr>
      <vt:lpstr>PowerPoint Presentation</vt:lpstr>
      <vt:lpstr>PowerPoint Presentation</vt:lpstr>
      <vt:lpstr>Keep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palette</dc:title>
  <dc:creator>Juliana Anjos</dc:creator>
  <cp:lastModifiedBy>TAYLOR GILLESPIE</cp:lastModifiedBy>
  <cp:revision>93</cp:revision>
  <cp:lastPrinted>2019-04-25T15:14:05Z</cp:lastPrinted>
  <dcterms:created xsi:type="dcterms:W3CDTF">2019-12-18T14:44:18Z</dcterms:created>
  <dcterms:modified xsi:type="dcterms:W3CDTF">2020-01-27T15:30:43Z</dcterms:modified>
</cp:coreProperties>
</file>